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700" r:id="rId2"/>
  </p:sldMasterIdLst>
  <p:notesMasterIdLst>
    <p:notesMasterId r:id="rId12"/>
  </p:notesMasterIdLst>
  <p:sldIdLst>
    <p:sldId id="257" r:id="rId3"/>
    <p:sldId id="266" r:id="rId4"/>
    <p:sldId id="267" r:id="rId5"/>
    <p:sldId id="268" r:id="rId6"/>
    <p:sldId id="259" r:id="rId7"/>
    <p:sldId id="262" r:id="rId8"/>
    <p:sldId id="263" r:id="rId9"/>
    <p:sldId id="264" r:id="rId10"/>
    <p:sldId id="265" r:id="rId11"/>
  </p:sldIdLst>
  <p:sldSz cx="12192000" cy="6858000"/>
  <p:notesSz cx="7099300" cy="10234613"/>
  <p:defaultTextStyle>
    <a:defPPr>
      <a:defRPr lang="en-GB"/>
    </a:defPPr>
    <a:lvl1pPr algn="l" rtl="0" eaLnBrk="0" fontAlgn="base" hangingPunct="0">
      <a:spcBef>
        <a:spcPct val="0"/>
      </a:spcBef>
      <a:spcAft>
        <a:spcPct val="0"/>
      </a:spcAft>
      <a:defRPr sz="2800" kern="1200">
        <a:solidFill>
          <a:schemeClr val="hlink"/>
        </a:solidFill>
        <a:latin typeface="Arial" panose="020B0604020202020204" pitchFamily="34" charset="0"/>
        <a:ea typeface="ヒラギノ角ゴ Pro W3" pitchFamily="-48" charset="-128"/>
        <a:cs typeface="+mn-cs"/>
      </a:defRPr>
    </a:lvl1pPr>
    <a:lvl2pPr marL="457200" algn="l" rtl="0" eaLnBrk="0" fontAlgn="base" hangingPunct="0">
      <a:spcBef>
        <a:spcPct val="0"/>
      </a:spcBef>
      <a:spcAft>
        <a:spcPct val="0"/>
      </a:spcAft>
      <a:defRPr sz="2800" kern="1200">
        <a:solidFill>
          <a:schemeClr val="hlink"/>
        </a:solidFill>
        <a:latin typeface="Arial" panose="020B0604020202020204" pitchFamily="34" charset="0"/>
        <a:ea typeface="ヒラギノ角ゴ Pro W3" pitchFamily="-48" charset="-128"/>
        <a:cs typeface="+mn-cs"/>
      </a:defRPr>
    </a:lvl2pPr>
    <a:lvl3pPr marL="914400" algn="l" rtl="0" eaLnBrk="0" fontAlgn="base" hangingPunct="0">
      <a:spcBef>
        <a:spcPct val="0"/>
      </a:spcBef>
      <a:spcAft>
        <a:spcPct val="0"/>
      </a:spcAft>
      <a:defRPr sz="2800" kern="1200">
        <a:solidFill>
          <a:schemeClr val="hlink"/>
        </a:solidFill>
        <a:latin typeface="Arial" panose="020B0604020202020204" pitchFamily="34" charset="0"/>
        <a:ea typeface="ヒラギノ角ゴ Pro W3" pitchFamily="-48" charset="-128"/>
        <a:cs typeface="+mn-cs"/>
      </a:defRPr>
    </a:lvl3pPr>
    <a:lvl4pPr marL="1371600" algn="l" rtl="0" eaLnBrk="0" fontAlgn="base" hangingPunct="0">
      <a:spcBef>
        <a:spcPct val="0"/>
      </a:spcBef>
      <a:spcAft>
        <a:spcPct val="0"/>
      </a:spcAft>
      <a:defRPr sz="2800" kern="1200">
        <a:solidFill>
          <a:schemeClr val="hlink"/>
        </a:solidFill>
        <a:latin typeface="Arial" panose="020B0604020202020204" pitchFamily="34" charset="0"/>
        <a:ea typeface="ヒラギノ角ゴ Pro W3" pitchFamily="-48" charset="-128"/>
        <a:cs typeface="+mn-cs"/>
      </a:defRPr>
    </a:lvl4pPr>
    <a:lvl5pPr marL="1828800" algn="l" rtl="0" eaLnBrk="0" fontAlgn="base" hangingPunct="0">
      <a:spcBef>
        <a:spcPct val="0"/>
      </a:spcBef>
      <a:spcAft>
        <a:spcPct val="0"/>
      </a:spcAft>
      <a:defRPr sz="2800" kern="1200">
        <a:solidFill>
          <a:schemeClr val="hlink"/>
        </a:solidFill>
        <a:latin typeface="Arial" panose="020B0604020202020204" pitchFamily="34" charset="0"/>
        <a:ea typeface="ヒラギノ角ゴ Pro W3" pitchFamily="-48" charset="-128"/>
        <a:cs typeface="+mn-cs"/>
      </a:defRPr>
    </a:lvl5pPr>
    <a:lvl6pPr marL="2286000" algn="l" defTabSz="914400" rtl="0" eaLnBrk="1" latinLnBrk="0" hangingPunct="1">
      <a:defRPr sz="2800" kern="1200">
        <a:solidFill>
          <a:schemeClr val="hlink"/>
        </a:solidFill>
        <a:latin typeface="Arial" panose="020B0604020202020204" pitchFamily="34" charset="0"/>
        <a:ea typeface="ヒラギノ角ゴ Pro W3" pitchFamily="-48" charset="-128"/>
        <a:cs typeface="+mn-cs"/>
      </a:defRPr>
    </a:lvl6pPr>
    <a:lvl7pPr marL="2743200" algn="l" defTabSz="914400" rtl="0" eaLnBrk="1" latinLnBrk="0" hangingPunct="1">
      <a:defRPr sz="2800" kern="1200">
        <a:solidFill>
          <a:schemeClr val="hlink"/>
        </a:solidFill>
        <a:latin typeface="Arial" panose="020B0604020202020204" pitchFamily="34" charset="0"/>
        <a:ea typeface="ヒラギノ角ゴ Pro W3" pitchFamily="-48" charset="-128"/>
        <a:cs typeface="+mn-cs"/>
      </a:defRPr>
    </a:lvl7pPr>
    <a:lvl8pPr marL="3200400" algn="l" defTabSz="914400" rtl="0" eaLnBrk="1" latinLnBrk="0" hangingPunct="1">
      <a:defRPr sz="2800" kern="1200">
        <a:solidFill>
          <a:schemeClr val="hlink"/>
        </a:solidFill>
        <a:latin typeface="Arial" panose="020B0604020202020204" pitchFamily="34" charset="0"/>
        <a:ea typeface="ヒラギノ角ゴ Pro W3" pitchFamily="-48" charset="-128"/>
        <a:cs typeface="+mn-cs"/>
      </a:defRPr>
    </a:lvl8pPr>
    <a:lvl9pPr marL="3657600" algn="l" defTabSz="914400" rtl="0" eaLnBrk="1" latinLnBrk="0" hangingPunct="1">
      <a:defRPr sz="2800" kern="1200">
        <a:solidFill>
          <a:schemeClr val="hlink"/>
        </a:solidFill>
        <a:latin typeface="Arial" panose="020B0604020202020204" pitchFamily="34" charset="0"/>
        <a:ea typeface="ヒラギノ角ゴ Pro W3" pitchFamily="-48" charset="-128"/>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66"/>
    <a:srgbClr val="FF3300"/>
    <a:srgbClr val="FFFF66"/>
    <a:srgbClr val="33CCFF"/>
    <a:srgbClr val="66FFFF"/>
    <a:srgbClr val="FF9933"/>
    <a:srgbClr val="FF0000"/>
    <a:srgbClr val="00234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581" autoAdjust="0"/>
    <p:restoredTop sz="77741" autoAdjust="0"/>
  </p:normalViewPr>
  <p:slideViewPr>
    <p:cSldViewPr>
      <p:cViewPr varScale="1">
        <p:scale>
          <a:sx n="71" d="100"/>
          <a:sy n="71" d="100"/>
        </p:scale>
        <p:origin x="828" y="51"/>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7F000566-1603-4F30-857F-AEE93A801796}"/>
              </a:ext>
            </a:extLst>
          </p:cNvPr>
          <p:cNvSpPr>
            <a:spLocks noGrp="1" noChangeArrowheads="1"/>
          </p:cNvSpPr>
          <p:nvPr>
            <p:ph type="hdr" sz="quarter"/>
          </p:nvPr>
        </p:nvSpPr>
        <p:spPr bwMode="auto">
          <a:xfrm>
            <a:off x="0"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algn="l" defTabSz="990600" eaLnBrk="1" hangingPunct="1">
              <a:spcBef>
                <a:spcPct val="0"/>
              </a:spcBef>
              <a:defRPr sz="1300">
                <a:solidFill>
                  <a:schemeClr val="tx1"/>
                </a:solidFill>
                <a:latin typeface="Times New Roman" pitchFamily="18" charset="0"/>
              </a:defRPr>
            </a:lvl1pPr>
          </a:lstStyle>
          <a:p>
            <a:pPr>
              <a:defRPr/>
            </a:pPr>
            <a:endParaRPr lang="en-US"/>
          </a:p>
        </p:txBody>
      </p:sp>
      <p:sp>
        <p:nvSpPr>
          <p:cNvPr id="6147" name="Rectangle 3">
            <a:extLst>
              <a:ext uri="{FF2B5EF4-FFF2-40B4-BE49-F238E27FC236}">
                <a16:creationId xmlns:a16="http://schemas.microsoft.com/office/drawing/2014/main" id="{8022BDFB-AA9B-4610-9C16-3777BA630626}"/>
              </a:ext>
            </a:extLst>
          </p:cNvPr>
          <p:cNvSpPr>
            <a:spLocks noGrp="1" noChangeArrowheads="1"/>
          </p:cNvSpPr>
          <p:nvPr>
            <p:ph type="dt" idx="1"/>
          </p:nvPr>
        </p:nvSpPr>
        <p:spPr bwMode="auto">
          <a:xfrm>
            <a:off x="4021138"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algn="r" defTabSz="990600" eaLnBrk="1" hangingPunct="1">
              <a:spcBef>
                <a:spcPct val="0"/>
              </a:spcBef>
              <a:defRPr sz="1300">
                <a:solidFill>
                  <a:schemeClr val="tx1"/>
                </a:solidFill>
                <a:latin typeface="Times New Roman" pitchFamily="18" charset="0"/>
              </a:defRPr>
            </a:lvl1pPr>
          </a:lstStyle>
          <a:p>
            <a:pPr>
              <a:defRPr/>
            </a:pPr>
            <a:endParaRPr lang="en-US"/>
          </a:p>
        </p:txBody>
      </p:sp>
      <p:sp>
        <p:nvSpPr>
          <p:cNvPr id="15364" name="Rectangle 4">
            <a:extLst>
              <a:ext uri="{FF2B5EF4-FFF2-40B4-BE49-F238E27FC236}">
                <a16:creationId xmlns:a16="http://schemas.microsoft.com/office/drawing/2014/main" id="{2C4DF0B7-C160-4DAA-AD6A-9DB3135E380F}"/>
              </a:ext>
            </a:extLst>
          </p:cNvPr>
          <p:cNvSpPr>
            <a:spLocks noGrp="1" noRot="1" noChangeAspect="1" noChangeArrowheads="1" noTextEdit="1"/>
          </p:cNvSpPr>
          <p:nvPr>
            <p:ph type="sldImg" idx="2"/>
          </p:nvPr>
        </p:nvSpPr>
        <p:spPr bwMode="auto">
          <a:xfrm>
            <a:off x="139700" y="768350"/>
            <a:ext cx="6819900" cy="383698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9" name="Rectangle 5">
            <a:extLst>
              <a:ext uri="{FF2B5EF4-FFF2-40B4-BE49-F238E27FC236}">
                <a16:creationId xmlns:a16="http://schemas.microsoft.com/office/drawing/2014/main" id="{E93EE19E-F667-4CF4-ABB4-03D1DB5F5AA3}"/>
              </a:ext>
            </a:extLst>
          </p:cNvPr>
          <p:cNvSpPr>
            <a:spLocks noGrp="1" noChangeArrowheads="1"/>
          </p:cNvSpPr>
          <p:nvPr>
            <p:ph type="body" sz="quarter" idx="3"/>
          </p:nvPr>
        </p:nvSpPr>
        <p:spPr bwMode="auto">
          <a:xfrm>
            <a:off x="709613" y="4860925"/>
            <a:ext cx="5680075" cy="4605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a:extLst>
              <a:ext uri="{FF2B5EF4-FFF2-40B4-BE49-F238E27FC236}">
                <a16:creationId xmlns:a16="http://schemas.microsoft.com/office/drawing/2014/main" id="{65F678C4-60FE-476F-B8E8-FFBD9B96CEA1}"/>
              </a:ext>
            </a:extLst>
          </p:cNvPr>
          <p:cNvSpPr>
            <a:spLocks noGrp="1" noChangeArrowheads="1"/>
          </p:cNvSpPr>
          <p:nvPr>
            <p:ph type="ftr" sz="quarter" idx="4"/>
          </p:nvPr>
        </p:nvSpPr>
        <p:spPr bwMode="auto">
          <a:xfrm>
            <a:off x="0" y="972185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algn="l" defTabSz="990600" eaLnBrk="1" hangingPunct="1">
              <a:spcBef>
                <a:spcPct val="0"/>
              </a:spcBef>
              <a:defRPr sz="1300">
                <a:solidFill>
                  <a:schemeClr val="tx1"/>
                </a:solidFill>
                <a:latin typeface="Times New Roman" pitchFamily="18" charset="0"/>
              </a:defRPr>
            </a:lvl1pPr>
          </a:lstStyle>
          <a:p>
            <a:pPr>
              <a:defRPr/>
            </a:pPr>
            <a:endParaRPr lang="en-US"/>
          </a:p>
        </p:txBody>
      </p:sp>
      <p:sp>
        <p:nvSpPr>
          <p:cNvPr id="6151" name="Rectangle 7">
            <a:extLst>
              <a:ext uri="{FF2B5EF4-FFF2-40B4-BE49-F238E27FC236}">
                <a16:creationId xmlns:a16="http://schemas.microsoft.com/office/drawing/2014/main" id="{595D2F54-12AD-498C-AA1D-5B2BB5F59C11}"/>
              </a:ext>
            </a:extLst>
          </p:cNvPr>
          <p:cNvSpPr>
            <a:spLocks noGrp="1" noChangeArrowheads="1"/>
          </p:cNvSpPr>
          <p:nvPr>
            <p:ph type="sldNum" sz="quarter" idx="5"/>
          </p:nvPr>
        </p:nvSpPr>
        <p:spPr bwMode="auto">
          <a:xfrm>
            <a:off x="4021138" y="972185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algn="r" defTabSz="990600" eaLnBrk="1" hangingPunct="1">
              <a:spcBef>
                <a:spcPct val="0"/>
              </a:spcBef>
              <a:defRPr sz="1300" smtClean="0">
                <a:solidFill>
                  <a:schemeClr val="tx1"/>
                </a:solidFill>
                <a:latin typeface="Times New Roman" panose="02020603050405020304" pitchFamily="18" charset="0"/>
              </a:defRPr>
            </a:lvl1pPr>
          </a:lstStyle>
          <a:p>
            <a:pPr>
              <a:defRPr/>
            </a:pPr>
            <a:fld id="{B22E9810-16FB-46C2-895C-B6ECDF289102}"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C7A99DCE-B869-4D66-9D16-0304EF7FCEBA}"/>
              </a:ext>
            </a:extLst>
          </p:cNvPr>
          <p:cNvSpPr>
            <a:spLocks noGrp="1" noChangeArrowheads="1"/>
          </p:cNvSpPr>
          <p:nvPr>
            <p:ph type="sldNum" sz="quarter" idx="5"/>
          </p:nvPr>
        </p:nvSpPr>
        <p:spPr>
          <a:noFill/>
        </p:spPr>
        <p:txBody>
          <a:bodyPr/>
          <a:lstStyle>
            <a:lvl1pPr defTabSz="990600">
              <a:spcBef>
                <a:spcPct val="30000"/>
              </a:spcBef>
              <a:defRPr sz="1200">
                <a:solidFill>
                  <a:schemeClr val="tx1"/>
                </a:solidFill>
                <a:latin typeface="Times New Roman" panose="02020603050405020304" pitchFamily="18" charset="0"/>
              </a:defRPr>
            </a:lvl1pPr>
            <a:lvl2pPr marL="742950" indent="-285750" defTabSz="990600">
              <a:spcBef>
                <a:spcPct val="30000"/>
              </a:spcBef>
              <a:defRPr sz="1200">
                <a:solidFill>
                  <a:schemeClr val="tx1"/>
                </a:solidFill>
                <a:latin typeface="Times New Roman" panose="02020603050405020304" pitchFamily="18" charset="0"/>
              </a:defRPr>
            </a:lvl2pPr>
            <a:lvl3pPr marL="1143000" indent="-228600" defTabSz="990600">
              <a:spcBef>
                <a:spcPct val="30000"/>
              </a:spcBef>
              <a:defRPr sz="1200">
                <a:solidFill>
                  <a:schemeClr val="tx1"/>
                </a:solidFill>
                <a:latin typeface="Times New Roman" panose="02020603050405020304" pitchFamily="18" charset="0"/>
              </a:defRPr>
            </a:lvl3pPr>
            <a:lvl4pPr marL="1600200" indent="-228600" defTabSz="990600">
              <a:spcBef>
                <a:spcPct val="30000"/>
              </a:spcBef>
              <a:defRPr sz="1200">
                <a:solidFill>
                  <a:schemeClr val="tx1"/>
                </a:solidFill>
                <a:latin typeface="Times New Roman" panose="02020603050405020304" pitchFamily="18" charset="0"/>
              </a:defRPr>
            </a:lvl4pPr>
            <a:lvl5pPr marL="2057400" indent="-228600" defTabSz="990600">
              <a:spcBef>
                <a:spcPct val="30000"/>
              </a:spcBef>
              <a:defRPr sz="1200">
                <a:solidFill>
                  <a:schemeClr val="tx1"/>
                </a:solidFill>
                <a:latin typeface="Times New Roman" panose="02020603050405020304" pitchFamily="18" charset="0"/>
              </a:defRPr>
            </a:lvl5pPr>
            <a:lvl6pPr marL="2514600" indent="-228600" defTabSz="990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90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90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90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ADE5A02-8762-450D-BE42-2F4A1CED4D15}" type="slidenum">
              <a:rPr lang="en-US" altLang="en-US" sz="1300"/>
              <a:pPr>
                <a:spcBef>
                  <a:spcPct val="0"/>
                </a:spcBef>
              </a:pPr>
              <a:t>1</a:t>
            </a:fld>
            <a:endParaRPr lang="en-US" altLang="en-US" sz="1300"/>
          </a:p>
        </p:txBody>
      </p:sp>
      <p:sp>
        <p:nvSpPr>
          <p:cNvPr id="17411" name="Rectangle 2">
            <a:extLst>
              <a:ext uri="{FF2B5EF4-FFF2-40B4-BE49-F238E27FC236}">
                <a16:creationId xmlns:a16="http://schemas.microsoft.com/office/drawing/2014/main" id="{06EC49B4-CD21-4F97-921E-1FF28199E619}"/>
              </a:ext>
            </a:extLst>
          </p:cNvPr>
          <p:cNvSpPr>
            <a:spLocks noGrp="1" noRot="1" noChangeAspect="1" noChangeArrowheads="1" noTextEdit="1"/>
          </p:cNvSpPr>
          <p:nvPr>
            <p:ph type="sldImg"/>
          </p:nvPr>
        </p:nvSpPr>
        <p:spPr>
          <a:ln/>
        </p:spPr>
      </p:sp>
      <p:sp>
        <p:nvSpPr>
          <p:cNvPr id="17412" name="Rectangle 3">
            <a:extLst>
              <a:ext uri="{FF2B5EF4-FFF2-40B4-BE49-F238E27FC236}">
                <a16:creationId xmlns:a16="http://schemas.microsoft.com/office/drawing/2014/main" id="{214938AC-6C03-463C-B2E2-D6AB3889E1D5}"/>
              </a:ext>
            </a:extLst>
          </p:cNvPr>
          <p:cNvSpPr>
            <a:spLocks noGrp="1" noChangeArrowheads="1"/>
          </p:cNvSpPr>
          <p:nvPr>
            <p:ph type="body" idx="1"/>
          </p:nvPr>
        </p:nvSpPr>
        <p:spPr>
          <a:noFill/>
        </p:spPr>
        <p:txBody>
          <a:bodyPr/>
          <a:lstStyle/>
          <a:p>
            <a:pPr eaLnBrk="1" hangingPunct="1"/>
            <a:r>
              <a:rPr lang="en-GB" altLang="en-US"/>
              <a:t>The Benefits Dependency Network is the key tool from the Benefits Management methodology. It shows the cause / effect linkages between a project and the organisation’s strategic objectives. In one image it shows the reasons why your project is valuable to the organisation.</a:t>
            </a:r>
          </a:p>
          <a:p>
            <a:pPr eaLnBrk="1" hangingPunct="1"/>
            <a:r>
              <a:rPr lang="en-GB" altLang="en-US">
                <a:cs typeface="Times New Roman" panose="02020603050405020304" pitchFamily="18" charset="0"/>
              </a:rPr>
              <a:t>The definition of Benefits Management is:</a:t>
            </a:r>
          </a:p>
          <a:p>
            <a:pPr eaLnBrk="1" hangingPunct="1"/>
            <a:r>
              <a:rPr lang="en-GB" altLang="en-US" i="1">
                <a:cs typeface="Times New Roman" panose="02020603050405020304" pitchFamily="18" charset="0"/>
              </a:rPr>
              <a:t>a process of organising and managing such that potential benefits are actually realised.</a:t>
            </a:r>
          </a:p>
          <a:p>
            <a:pPr eaLnBrk="1" hangingPunct="1"/>
            <a:r>
              <a:rPr lang="en-GB" altLang="en-US">
                <a:cs typeface="Times New Roman" panose="02020603050405020304" pitchFamily="18" charset="0"/>
              </a:rPr>
              <a:t>Benefits Management is a rational framework for decision making and a way of prioritising investment, bringing clarity of purpose and intent. The method includes a number of tools and techniques such as facilitated workshops, stakeholder analysis and benefit categories to enable you to make good decisions based on sound reasons.</a:t>
            </a:r>
          </a:p>
          <a:p>
            <a:pPr eaLnBrk="1" hangingPunct="1"/>
            <a:endParaRPr lang="en-GB" altLang="en-US">
              <a:cs typeface="Times New Roman" panose="02020603050405020304" pitchFamily="18" charset="0"/>
            </a:endParaRPr>
          </a:p>
          <a:p>
            <a:pPr eaLnBrk="1" hangingPunct="1"/>
            <a:endParaRPr lang="en-GB" altLang="en-US"/>
          </a:p>
          <a:p>
            <a:pPr eaLnBrk="1" hangingPunct="1"/>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49830FE6-1849-4021-AF01-B0D78D2EDAF6}"/>
              </a:ext>
            </a:extLst>
          </p:cNvPr>
          <p:cNvSpPr>
            <a:spLocks noGrp="1" noChangeArrowheads="1"/>
          </p:cNvSpPr>
          <p:nvPr>
            <p:ph type="sldNum" sz="quarter" idx="5"/>
          </p:nvPr>
        </p:nvSpPr>
        <p:spPr>
          <a:noFill/>
        </p:spPr>
        <p:txBody>
          <a:bodyPr/>
          <a:lstStyle>
            <a:lvl1pPr defTabSz="990600">
              <a:spcBef>
                <a:spcPct val="30000"/>
              </a:spcBef>
              <a:defRPr sz="1200">
                <a:solidFill>
                  <a:schemeClr val="tx1"/>
                </a:solidFill>
                <a:latin typeface="Times New Roman" panose="02020603050405020304" pitchFamily="18" charset="0"/>
              </a:defRPr>
            </a:lvl1pPr>
            <a:lvl2pPr marL="742950" indent="-285750" defTabSz="990600">
              <a:spcBef>
                <a:spcPct val="30000"/>
              </a:spcBef>
              <a:defRPr sz="1200">
                <a:solidFill>
                  <a:schemeClr val="tx1"/>
                </a:solidFill>
                <a:latin typeface="Times New Roman" panose="02020603050405020304" pitchFamily="18" charset="0"/>
              </a:defRPr>
            </a:lvl2pPr>
            <a:lvl3pPr marL="1143000" indent="-228600" defTabSz="990600">
              <a:spcBef>
                <a:spcPct val="30000"/>
              </a:spcBef>
              <a:defRPr sz="1200">
                <a:solidFill>
                  <a:schemeClr val="tx1"/>
                </a:solidFill>
                <a:latin typeface="Times New Roman" panose="02020603050405020304" pitchFamily="18" charset="0"/>
              </a:defRPr>
            </a:lvl3pPr>
            <a:lvl4pPr marL="1600200" indent="-228600" defTabSz="990600">
              <a:spcBef>
                <a:spcPct val="30000"/>
              </a:spcBef>
              <a:defRPr sz="1200">
                <a:solidFill>
                  <a:schemeClr val="tx1"/>
                </a:solidFill>
                <a:latin typeface="Times New Roman" panose="02020603050405020304" pitchFamily="18" charset="0"/>
              </a:defRPr>
            </a:lvl4pPr>
            <a:lvl5pPr marL="2057400" indent="-228600" defTabSz="990600">
              <a:spcBef>
                <a:spcPct val="30000"/>
              </a:spcBef>
              <a:defRPr sz="1200">
                <a:solidFill>
                  <a:schemeClr val="tx1"/>
                </a:solidFill>
                <a:latin typeface="Times New Roman" panose="02020603050405020304" pitchFamily="18" charset="0"/>
              </a:defRPr>
            </a:lvl5pPr>
            <a:lvl6pPr marL="2514600" indent="-228600" defTabSz="990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90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90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90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4A6412A-C05C-41DB-9800-978C6529E39F}" type="slidenum">
              <a:rPr lang="en-US" altLang="en-US" sz="1300"/>
              <a:pPr>
                <a:spcBef>
                  <a:spcPct val="0"/>
                </a:spcBef>
              </a:pPr>
              <a:t>2</a:t>
            </a:fld>
            <a:endParaRPr lang="en-US" altLang="en-US" sz="1300"/>
          </a:p>
        </p:txBody>
      </p:sp>
      <p:sp>
        <p:nvSpPr>
          <p:cNvPr id="19459" name="Rectangle 2">
            <a:extLst>
              <a:ext uri="{FF2B5EF4-FFF2-40B4-BE49-F238E27FC236}">
                <a16:creationId xmlns:a16="http://schemas.microsoft.com/office/drawing/2014/main" id="{85BAB9E1-A7A3-4AF0-BB8E-5572DF67AD38}"/>
              </a:ext>
            </a:extLst>
          </p:cNvPr>
          <p:cNvSpPr>
            <a:spLocks noGrp="1" noRot="1" noChangeAspect="1" noChangeArrowheads="1" noTextEdit="1"/>
          </p:cNvSpPr>
          <p:nvPr>
            <p:ph type="sldImg"/>
          </p:nvPr>
        </p:nvSpPr>
        <p:spPr>
          <a:ln/>
        </p:spPr>
      </p:sp>
      <p:sp>
        <p:nvSpPr>
          <p:cNvPr id="19460" name="Rectangle 3">
            <a:extLst>
              <a:ext uri="{FF2B5EF4-FFF2-40B4-BE49-F238E27FC236}">
                <a16:creationId xmlns:a16="http://schemas.microsoft.com/office/drawing/2014/main" id="{F27CFE42-5C93-475A-B287-30D9BFE9FAD1}"/>
              </a:ext>
            </a:extLst>
          </p:cNvPr>
          <p:cNvSpPr>
            <a:spLocks noGrp="1" noChangeArrowheads="1"/>
          </p:cNvSpPr>
          <p:nvPr>
            <p:ph type="body" idx="1"/>
          </p:nvPr>
        </p:nvSpPr>
        <p:spPr>
          <a:noFill/>
        </p:spPr>
        <p:txBody>
          <a:bodyPr/>
          <a:lstStyle/>
          <a:p>
            <a:pPr eaLnBrk="1" hangingPunct="1"/>
            <a:r>
              <a:rPr lang="en-GB" altLang="en-US" dirty="0"/>
              <a:t>This is a pictorial plan. It shows where everyone is supposed to be.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D41138A0-D554-4C8E-9E39-01518179C533}"/>
              </a:ext>
            </a:extLst>
          </p:cNvPr>
          <p:cNvSpPr>
            <a:spLocks noGrp="1" noChangeArrowheads="1"/>
          </p:cNvSpPr>
          <p:nvPr>
            <p:ph type="sldNum" sz="quarter" idx="5"/>
          </p:nvPr>
        </p:nvSpPr>
        <p:spPr>
          <a:noFill/>
        </p:spPr>
        <p:txBody>
          <a:bodyPr/>
          <a:lstStyle>
            <a:lvl1pPr defTabSz="990600">
              <a:spcBef>
                <a:spcPct val="30000"/>
              </a:spcBef>
              <a:defRPr sz="1200">
                <a:solidFill>
                  <a:schemeClr val="tx1"/>
                </a:solidFill>
                <a:latin typeface="Times New Roman" panose="02020603050405020304" pitchFamily="18" charset="0"/>
              </a:defRPr>
            </a:lvl1pPr>
            <a:lvl2pPr marL="742950" indent="-285750" defTabSz="990600">
              <a:spcBef>
                <a:spcPct val="30000"/>
              </a:spcBef>
              <a:defRPr sz="1200">
                <a:solidFill>
                  <a:schemeClr val="tx1"/>
                </a:solidFill>
                <a:latin typeface="Times New Roman" panose="02020603050405020304" pitchFamily="18" charset="0"/>
              </a:defRPr>
            </a:lvl2pPr>
            <a:lvl3pPr marL="1143000" indent="-228600" defTabSz="990600">
              <a:spcBef>
                <a:spcPct val="30000"/>
              </a:spcBef>
              <a:defRPr sz="1200">
                <a:solidFill>
                  <a:schemeClr val="tx1"/>
                </a:solidFill>
                <a:latin typeface="Times New Roman" panose="02020603050405020304" pitchFamily="18" charset="0"/>
              </a:defRPr>
            </a:lvl3pPr>
            <a:lvl4pPr marL="1600200" indent="-228600" defTabSz="990600">
              <a:spcBef>
                <a:spcPct val="30000"/>
              </a:spcBef>
              <a:defRPr sz="1200">
                <a:solidFill>
                  <a:schemeClr val="tx1"/>
                </a:solidFill>
                <a:latin typeface="Times New Roman" panose="02020603050405020304" pitchFamily="18" charset="0"/>
              </a:defRPr>
            </a:lvl4pPr>
            <a:lvl5pPr marL="2057400" indent="-228600" defTabSz="990600">
              <a:spcBef>
                <a:spcPct val="30000"/>
              </a:spcBef>
              <a:defRPr sz="1200">
                <a:solidFill>
                  <a:schemeClr val="tx1"/>
                </a:solidFill>
                <a:latin typeface="Times New Roman" panose="02020603050405020304" pitchFamily="18" charset="0"/>
              </a:defRPr>
            </a:lvl5pPr>
            <a:lvl6pPr marL="2514600" indent="-228600" defTabSz="990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90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90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90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CC3AB33-D4DF-4D4C-BA12-FF1B93F4979F}" type="slidenum">
              <a:rPr lang="en-US" altLang="en-US" sz="1300"/>
              <a:pPr>
                <a:spcBef>
                  <a:spcPct val="0"/>
                </a:spcBef>
              </a:pPr>
              <a:t>3</a:t>
            </a:fld>
            <a:endParaRPr lang="en-US" altLang="en-US" sz="1300"/>
          </a:p>
        </p:txBody>
      </p:sp>
      <p:sp>
        <p:nvSpPr>
          <p:cNvPr id="21507" name="Rectangle 2">
            <a:extLst>
              <a:ext uri="{FF2B5EF4-FFF2-40B4-BE49-F238E27FC236}">
                <a16:creationId xmlns:a16="http://schemas.microsoft.com/office/drawing/2014/main" id="{0FA434CE-87A7-4576-94A3-A97B039A0650}"/>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id="{BFAD3B31-6F1D-4225-B642-FBBD281A4B7D}"/>
              </a:ext>
            </a:extLst>
          </p:cNvPr>
          <p:cNvSpPr>
            <a:spLocks noGrp="1" noChangeArrowheads="1"/>
          </p:cNvSpPr>
          <p:nvPr>
            <p:ph type="body" idx="1"/>
          </p:nvPr>
        </p:nvSpPr>
        <p:spPr>
          <a:noFill/>
        </p:spPr>
        <p:txBody>
          <a:bodyPr/>
          <a:lstStyle/>
          <a:p>
            <a:pPr eaLnBrk="1" hangingPunct="1"/>
            <a:r>
              <a:rPr lang="en-GB" altLang="en-US" dirty="0"/>
              <a:t>The map is a snapshot and must be updated as events change.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E9EC6BF5-ADDD-4C0F-A0DC-81C02ACC9948}"/>
              </a:ext>
            </a:extLst>
          </p:cNvPr>
          <p:cNvSpPr>
            <a:spLocks noGrp="1" noChangeArrowheads="1"/>
          </p:cNvSpPr>
          <p:nvPr>
            <p:ph type="sldNum" sz="quarter" idx="5"/>
          </p:nvPr>
        </p:nvSpPr>
        <p:spPr>
          <a:noFill/>
        </p:spPr>
        <p:txBody>
          <a:bodyPr/>
          <a:lstStyle>
            <a:lvl1pPr defTabSz="990600">
              <a:spcBef>
                <a:spcPct val="30000"/>
              </a:spcBef>
              <a:defRPr sz="1200">
                <a:solidFill>
                  <a:schemeClr val="tx1"/>
                </a:solidFill>
                <a:latin typeface="Times New Roman" panose="02020603050405020304" pitchFamily="18" charset="0"/>
              </a:defRPr>
            </a:lvl1pPr>
            <a:lvl2pPr marL="742950" indent="-285750" defTabSz="990600">
              <a:spcBef>
                <a:spcPct val="30000"/>
              </a:spcBef>
              <a:defRPr sz="1200">
                <a:solidFill>
                  <a:schemeClr val="tx1"/>
                </a:solidFill>
                <a:latin typeface="Times New Roman" panose="02020603050405020304" pitchFamily="18" charset="0"/>
              </a:defRPr>
            </a:lvl2pPr>
            <a:lvl3pPr marL="1143000" indent="-228600" defTabSz="990600">
              <a:spcBef>
                <a:spcPct val="30000"/>
              </a:spcBef>
              <a:defRPr sz="1200">
                <a:solidFill>
                  <a:schemeClr val="tx1"/>
                </a:solidFill>
                <a:latin typeface="Times New Roman" panose="02020603050405020304" pitchFamily="18" charset="0"/>
              </a:defRPr>
            </a:lvl3pPr>
            <a:lvl4pPr marL="1600200" indent="-228600" defTabSz="990600">
              <a:spcBef>
                <a:spcPct val="30000"/>
              </a:spcBef>
              <a:defRPr sz="1200">
                <a:solidFill>
                  <a:schemeClr val="tx1"/>
                </a:solidFill>
                <a:latin typeface="Times New Roman" panose="02020603050405020304" pitchFamily="18" charset="0"/>
              </a:defRPr>
            </a:lvl4pPr>
            <a:lvl5pPr marL="2057400" indent="-228600" defTabSz="990600">
              <a:spcBef>
                <a:spcPct val="30000"/>
              </a:spcBef>
              <a:defRPr sz="1200">
                <a:solidFill>
                  <a:schemeClr val="tx1"/>
                </a:solidFill>
                <a:latin typeface="Times New Roman" panose="02020603050405020304" pitchFamily="18" charset="0"/>
              </a:defRPr>
            </a:lvl5pPr>
            <a:lvl6pPr marL="2514600" indent="-228600" defTabSz="990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90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90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90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611C2C5-4167-4954-95FB-6F9A09CCAECC}" type="slidenum">
              <a:rPr lang="en-US" altLang="en-US" sz="1300"/>
              <a:pPr>
                <a:spcBef>
                  <a:spcPct val="0"/>
                </a:spcBef>
              </a:pPr>
              <a:t>4</a:t>
            </a:fld>
            <a:endParaRPr lang="en-US" altLang="en-US" sz="1300"/>
          </a:p>
        </p:txBody>
      </p:sp>
      <p:sp>
        <p:nvSpPr>
          <p:cNvPr id="23555" name="Rectangle 2">
            <a:extLst>
              <a:ext uri="{FF2B5EF4-FFF2-40B4-BE49-F238E27FC236}">
                <a16:creationId xmlns:a16="http://schemas.microsoft.com/office/drawing/2014/main" id="{13F1AEBE-294B-4860-AB45-B03FF23B3E3E}"/>
              </a:ext>
            </a:extLst>
          </p:cNvPr>
          <p:cNvSpPr>
            <a:spLocks noGrp="1" noRot="1" noChangeAspect="1" noChangeArrowheads="1" noTextEdit="1"/>
          </p:cNvSpPr>
          <p:nvPr>
            <p:ph type="sldImg"/>
          </p:nvPr>
        </p:nvSpPr>
        <p:spPr>
          <a:ln/>
        </p:spPr>
      </p:sp>
      <p:sp>
        <p:nvSpPr>
          <p:cNvPr id="23556" name="Rectangle 3">
            <a:extLst>
              <a:ext uri="{FF2B5EF4-FFF2-40B4-BE49-F238E27FC236}">
                <a16:creationId xmlns:a16="http://schemas.microsoft.com/office/drawing/2014/main" id="{2873869A-86FE-4AF0-9402-BD5465C264D5}"/>
              </a:ext>
            </a:extLst>
          </p:cNvPr>
          <p:cNvSpPr>
            <a:spLocks noGrp="1" noChangeArrowheads="1"/>
          </p:cNvSpPr>
          <p:nvPr>
            <p:ph type="body" idx="1"/>
          </p:nvPr>
        </p:nvSpPr>
        <p:spPr>
          <a:noFill/>
        </p:spPr>
        <p:txBody>
          <a:bodyPr/>
          <a:lstStyle/>
          <a:p>
            <a:pPr eaLnBrk="1" hangingPunct="1"/>
            <a:r>
              <a:rPr lang="en-GB" altLang="en-US" dirty="0"/>
              <a:t>This one shows the movement to a desired end state.</a:t>
            </a:r>
          </a:p>
          <a:p>
            <a:pPr eaLnBrk="1" hangingPunct="1"/>
            <a:r>
              <a:rPr lang="en-GB" altLang="en-US" dirty="0"/>
              <a:t>Map overlays aren’t the most appropriate way of displaying business decisions so we need an alternative blueprint.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a:extLst>
              <a:ext uri="{FF2B5EF4-FFF2-40B4-BE49-F238E27FC236}">
                <a16:creationId xmlns:a16="http://schemas.microsoft.com/office/drawing/2014/main" id="{526AFA96-464B-4F25-A670-2EC8F28C0D9D}"/>
              </a:ext>
            </a:extLst>
          </p:cNvPr>
          <p:cNvSpPr>
            <a:spLocks noGrp="1" noChangeArrowheads="1"/>
          </p:cNvSpPr>
          <p:nvPr>
            <p:ph type="sldNum" sz="quarter" idx="5"/>
          </p:nvPr>
        </p:nvSpPr>
        <p:spPr>
          <a:noFill/>
        </p:spPr>
        <p:txBody>
          <a:bodyPr/>
          <a:lstStyle>
            <a:lvl1pPr defTabSz="990600">
              <a:spcBef>
                <a:spcPct val="30000"/>
              </a:spcBef>
              <a:defRPr sz="1200">
                <a:solidFill>
                  <a:schemeClr val="tx1"/>
                </a:solidFill>
                <a:latin typeface="Times New Roman" panose="02020603050405020304" pitchFamily="18" charset="0"/>
              </a:defRPr>
            </a:lvl1pPr>
            <a:lvl2pPr marL="742950" indent="-285750" defTabSz="990600">
              <a:spcBef>
                <a:spcPct val="30000"/>
              </a:spcBef>
              <a:defRPr sz="1200">
                <a:solidFill>
                  <a:schemeClr val="tx1"/>
                </a:solidFill>
                <a:latin typeface="Times New Roman" panose="02020603050405020304" pitchFamily="18" charset="0"/>
              </a:defRPr>
            </a:lvl2pPr>
            <a:lvl3pPr marL="1143000" indent="-228600" defTabSz="990600">
              <a:spcBef>
                <a:spcPct val="30000"/>
              </a:spcBef>
              <a:defRPr sz="1200">
                <a:solidFill>
                  <a:schemeClr val="tx1"/>
                </a:solidFill>
                <a:latin typeface="Times New Roman" panose="02020603050405020304" pitchFamily="18" charset="0"/>
              </a:defRPr>
            </a:lvl3pPr>
            <a:lvl4pPr marL="1600200" indent="-228600" defTabSz="990600">
              <a:spcBef>
                <a:spcPct val="30000"/>
              </a:spcBef>
              <a:defRPr sz="1200">
                <a:solidFill>
                  <a:schemeClr val="tx1"/>
                </a:solidFill>
                <a:latin typeface="Times New Roman" panose="02020603050405020304" pitchFamily="18" charset="0"/>
              </a:defRPr>
            </a:lvl4pPr>
            <a:lvl5pPr marL="2057400" indent="-228600" defTabSz="990600">
              <a:spcBef>
                <a:spcPct val="30000"/>
              </a:spcBef>
              <a:defRPr sz="1200">
                <a:solidFill>
                  <a:schemeClr val="tx1"/>
                </a:solidFill>
                <a:latin typeface="Times New Roman" panose="02020603050405020304" pitchFamily="18" charset="0"/>
              </a:defRPr>
            </a:lvl5pPr>
            <a:lvl6pPr marL="2514600" indent="-228600" defTabSz="990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90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90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90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65BA130-1B7C-4084-8B9F-85F3FE681603}" type="slidenum">
              <a:rPr lang="en-US" altLang="en-US" sz="1300"/>
              <a:pPr>
                <a:spcBef>
                  <a:spcPct val="0"/>
                </a:spcBef>
              </a:pPr>
              <a:t>5</a:t>
            </a:fld>
            <a:endParaRPr lang="en-US" altLang="en-US" sz="1300"/>
          </a:p>
        </p:txBody>
      </p:sp>
      <p:sp>
        <p:nvSpPr>
          <p:cNvPr id="25603" name="Rectangle 2">
            <a:extLst>
              <a:ext uri="{FF2B5EF4-FFF2-40B4-BE49-F238E27FC236}">
                <a16:creationId xmlns:a16="http://schemas.microsoft.com/office/drawing/2014/main" id="{22654F9B-17FC-444D-9418-F7FDD1442F59}"/>
              </a:ext>
            </a:extLst>
          </p:cNvPr>
          <p:cNvSpPr>
            <a:spLocks noGrp="1" noRot="1" noChangeAspect="1" noChangeArrowheads="1" noTextEdit="1"/>
          </p:cNvSpPr>
          <p:nvPr>
            <p:ph type="sldImg"/>
          </p:nvPr>
        </p:nvSpPr>
        <p:spPr>
          <a:ln/>
        </p:spPr>
      </p:sp>
      <p:sp>
        <p:nvSpPr>
          <p:cNvPr id="25604" name="Rectangle 3">
            <a:extLst>
              <a:ext uri="{FF2B5EF4-FFF2-40B4-BE49-F238E27FC236}">
                <a16:creationId xmlns:a16="http://schemas.microsoft.com/office/drawing/2014/main" id="{0293A9C5-22B7-40CC-BD1E-1CB0E7340159}"/>
              </a:ext>
            </a:extLst>
          </p:cNvPr>
          <p:cNvSpPr>
            <a:spLocks noGrp="1" noChangeArrowheads="1"/>
          </p:cNvSpPr>
          <p:nvPr>
            <p:ph type="body" idx="1"/>
          </p:nvPr>
        </p:nvSpPr>
        <p:spPr>
          <a:noFill/>
        </p:spPr>
        <p:txBody>
          <a:bodyPr/>
          <a:lstStyle/>
          <a:p>
            <a:pPr eaLnBrk="1" hangingPunct="1"/>
            <a:r>
              <a:rPr lang="en-GB" altLang="en-US"/>
              <a:t>The benefits dependency network consists of relevant project factors categorised into seven loose columns, linked by the connections between them. It is a tool that shows the linkage from the ICT solution, through business processes and major desirables to the organisation's overall aim. It confirms that the system you intend to introduce will actually provide the results the customer is seeking. Any feature that isn’t linked to a benefit is obviously of doubtful value. Features with many or vital links can be picked out for special attention.</a:t>
            </a:r>
          </a:p>
          <a:p>
            <a:pPr eaLnBrk="1" hangingPunct="1"/>
            <a:r>
              <a:rPr lang="en-GB" altLang="en-US"/>
              <a:t>This is the core to any project justification, this is </a:t>
            </a:r>
            <a:r>
              <a:rPr lang="en-GB" altLang="en-US" b="1" i="1"/>
              <a:t>the</a:t>
            </a:r>
            <a:r>
              <a:rPr lang="en-GB" altLang="en-US"/>
              <a:t> tool from the Benefits Management method. You add it to the Executive Summary where it shows in one picture how our solution is intimately connected to the customer’s business objectives.</a:t>
            </a:r>
          </a:p>
          <a:p>
            <a:pPr eaLnBrk="1" hangingPunct="1"/>
            <a:r>
              <a:rPr lang="en-GB" altLang="en-US"/>
              <a:t>Like any other management tool, it requires effort if it is to be used correctly. You can dash out a quick diagram in ten minutes but it’s likely to be worthless. A full Benefits Management exercise with proper sponsorship and stakeholder involvement that shares ideas between customer and supplier is far more likely to give you some constructive output.</a:t>
            </a:r>
          </a:p>
          <a:p>
            <a:pPr eaLnBrk="1" hangingPunct="1"/>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id="{879748C8-C2B7-4175-871C-DC6CC20228DF}"/>
              </a:ext>
            </a:extLst>
          </p:cNvPr>
          <p:cNvSpPr>
            <a:spLocks noGrp="1" noChangeArrowheads="1"/>
          </p:cNvSpPr>
          <p:nvPr>
            <p:ph type="sldNum" sz="quarter" idx="5"/>
          </p:nvPr>
        </p:nvSpPr>
        <p:spPr>
          <a:noFill/>
        </p:spPr>
        <p:txBody>
          <a:bodyPr/>
          <a:lstStyle>
            <a:lvl1pPr defTabSz="990600">
              <a:spcBef>
                <a:spcPct val="30000"/>
              </a:spcBef>
              <a:defRPr sz="1200">
                <a:solidFill>
                  <a:schemeClr val="tx1"/>
                </a:solidFill>
                <a:latin typeface="Times New Roman" panose="02020603050405020304" pitchFamily="18" charset="0"/>
              </a:defRPr>
            </a:lvl1pPr>
            <a:lvl2pPr marL="742950" indent="-285750" defTabSz="990600">
              <a:spcBef>
                <a:spcPct val="30000"/>
              </a:spcBef>
              <a:defRPr sz="1200">
                <a:solidFill>
                  <a:schemeClr val="tx1"/>
                </a:solidFill>
                <a:latin typeface="Times New Roman" panose="02020603050405020304" pitchFamily="18" charset="0"/>
              </a:defRPr>
            </a:lvl2pPr>
            <a:lvl3pPr marL="1143000" indent="-228600" defTabSz="990600">
              <a:spcBef>
                <a:spcPct val="30000"/>
              </a:spcBef>
              <a:defRPr sz="1200">
                <a:solidFill>
                  <a:schemeClr val="tx1"/>
                </a:solidFill>
                <a:latin typeface="Times New Roman" panose="02020603050405020304" pitchFamily="18" charset="0"/>
              </a:defRPr>
            </a:lvl3pPr>
            <a:lvl4pPr marL="1600200" indent="-228600" defTabSz="990600">
              <a:spcBef>
                <a:spcPct val="30000"/>
              </a:spcBef>
              <a:defRPr sz="1200">
                <a:solidFill>
                  <a:schemeClr val="tx1"/>
                </a:solidFill>
                <a:latin typeface="Times New Roman" panose="02020603050405020304" pitchFamily="18" charset="0"/>
              </a:defRPr>
            </a:lvl4pPr>
            <a:lvl5pPr marL="2057400" indent="-228600" defTabSz="990600">
              <a:spcBef>
                <a:spcPct val="30000"/>
              </a:spcBef>
              <a:defRPr sz="1200">
                <a:solidFill>
                  <a:schemeClr val="tx1"/>
                </a:solidFill>
                <a:latin typeface="Times New Roman" panose="02020603050405020304" pitchFamily="18" charset="0"/>
              </a:defRPr>
            </a:lvl5pPr>
            <a:lvl6pPr marL="2514600" indent="-228600" defTabSz="990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90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90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90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D7D1BD8-E2BD-4CD0-BE22-A23D9CCEB442}" type="slidenum">
              <a:rPr lang="en-US" altLang="en-US" sz="1300"/>
              <a:pPr>
                <a:spcBef>
                  <a:spcPct val="0"/>
                </a:spcBef>
              </a:pPr>
              <a:t>6</a:t>
            </a:fld>
            <a:endParaRPr lang="en-US" altLang="en-US" sz="1300"/>
          </a:p>
        </p:txBody>
      </p:sp>
      <p:sp>
        <p:nvSpPr>
          <p:cNvPr id="27651" name="Rectangle 2">
            <a:extLst>
              <a:ext uri="{FF2B5EF4-FFF2-40B4-BE49-F238E27FC236}">
                <a16:creationId xmlns:a16="http://schemas.microsoft.com/office/drawing/2014/main" id="{4BAC84DD-77F9-4BDE-ADA3-EE748E01AE43}"/>
              </a:ext>
            </a:extLst>
          </p:cNvPr>
          <p:cNvSpPr>
            <a:spLocks noGrp="1" noRot="1" noChangeAspect="1" noChangeArrowheads="1" noTextEdit="1"/>
          </p:cNvSpPr>
          <p:nvPr>
            <p:ph type="sldImg"/>
          </p:nvPr>
        </p:nvSpPr>
        <p:spPr>
          <a:ln/>
        </p:spPr>
      </p:sp>
      <p:sp>
        <p:nvSpPr>
          <p:cNvPr id="27652" name="Rectangle 3">
            <a:extLst>
              <a:ext uri="{FF2B5EF4-FFF2-40B4-BE49-F238E27FC236}">
                <a16:creationId xmlns:a16="http://schemas.microsoft.com/office/drawing/2014/main" id="{A0DFA6D8-C105-4C30-A4E7-67A32A9BE43E}"/>
              </a:ext>
            </a:extLst>
          </p:cNvPr>
          <p:cNvSpPr>
            <a:spLocks noGrp="1" noChangeArrowheads="1"/>
          </p:cNvSpPr>
          <p:nvPr>
            <p:ph type="body" idx="1"/>
          </p:nvPr>
        </p:nvSpPr>
        <p:spPr>
          <a:xfrm>
            <a:off x="947738" y="4860925"/>
            <a:ext cx="5203825" cy="4605338"/>
          </a:xfrm>
          <a:noFill/>
        </p:spPr>
        <p:txBody>
          <a:bodyPr/>
          <a:lstStyle/>
          <a:p>
            <a:pPr eaLnBrk="1" hangingPunct="1"/>
            <a:r>
              <a:rPr lang="en-GB" altLang="en-US"/>
              <a:t>This example comes from a Local Government Partnership programme in the late 90s when ‘Barnsford’ Metropolitan Borough Council sought an international ICT supplier as a partner to help them provide services to the people of the borough.</a:t>
            </a:r>
          </a:p>
          <a:p>
            <a:pPr eaLnBrk="1" hangingPunct="1"/>
            <a:r>
              <a:rPr lang="en-GB" altLang="en-US"/>
              <a:t>The high-level strategic objectives are taken from the Council’s Invitation to Tender Executive Summary. The ITT listed them as concise bullet points in no particular order or prioritisation.</a:t>
            </a:r>
          </a:p>
          <a:p>
            <a:pPr eaLnBrk="1" hangingPunct="1"/>
            <a:r>
              <a:rPr lang="en-GB" altLang="en-US"/>
              <a:t>When put into the BDN it became obvious that the original ‘objectives’ were a mixture of strategic objectives, benefits and business changes.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1BB1D96B-8CCE-4902-ABAA-CBD90561386F}"/>
              </a:ext>
            </a:extLst>
          </p:cNvPr>
          <p:cNvSpPr>
            <a:spLocks noGrp="1" noChangeArrowheads="1"/>
          </p:cNvSpPr>
          <p:nvPr>
            <p:ph type="sldNum" sz="quarter" idx="5"/>
          </p:nvPr>
        </p:nvSpPr>
        <p:spPr>
          <a:noFill/>
        </p:spPr>
        <p:txBody>
          <a:bodyPr/>
          <a:lstStyle>
            <a:lvl1pPr defTabSz="990600">
              <a:spcBef>
                <a:spcPct val="30000"/>
              </a:spcBef>
              <a:defRPr sz="1200">
                <a:solidFill>
                  <a:schemeClr val="tx1"/>
                </a:solidFill>
                <a:latin typeface="Times New Roman" panose="02020603050405020304" pitchFamily="18" charset="0"/>
              </a:defRPr>
            </a:lvl1pPr>
            <a:lvl2pPr marL="742950" indent="-285750" defTabSz="990600">
              <a:spcBef>
                <a:spcPct val="30000"/>
              </a:spcBef>
              <a:defRPr sz="1200">
                <a:solidFill>
                  <a:schemeClr val="tx1"/>
                </a:solidFill>
                <a:latin typeface="Times New Roman" panose="02020603050405020304" pitchFamily="18" charset="0"/>
              </a:defRPr>
            </a:lvl2pPr>
            <a:lvl3pPr marL="1143000" indent="-228600" defTabSz="990600">
              <a:spcBef>
                <a:spcPct val="30000"/>
              </a:spcBef>
              <a:defRPr sz="1200">
                <a:solidFill>
                  <a:schemeClr val="tx1"/>
                </a:solidFill>
                <a:latin typeface="Times New Roman" panose="02020603050405020304" pitchFamily="18" charset="0"/>
              </a:defRPr>
            </a:lvl3pPr>
            <a:lvl4pPr marL="1600200" indent="-228600" defTabSz="990600">
              <a:spcBef>
                <a:spcPct val="30000"/>
              </a:spcBef>
              <a:defRPr sz="1200">
                <a:solidFill>
                  <a:schemeClr val="tx1"/>
                </a:solidFill>
                <a:latin typeface="Times New Roman" panose="02020603050405020304" pitchFamily="18" charset="0"/>
              </a:defRPr>
            </a:lvl4pPr>
            <a:lvl5pPr marL="2057400" indent="-228600" defTabSz="990600">
              <a:spcBef>
                <a:spcPct val="30000"/>
              </a:spcBef>
              <a:defRPr sz="1200">
                <a:solidFill>
                  <a:schemeClr val="tx1"/>
                </a:solidFill>
                <a:latin typeface="Times New Roman" panose="02020603050405020304" pitchFamily="18" charset="0"/>
              </a:defRPr>
            </a:lvl5pPr>
            <a:lvl6pPr marL="2514600" indent="-228600" defTabSz="990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90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90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90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BDDCE73-6872-403A-911C-83D91B32300E}" type="slidenum">
              <a:rPr lang="en-US" altLang="en-US" sz="1300"/>
              <a:pPr>
                <a:spcBef>
                  <a:spcPct val="0"/>
                </a:spcBef>
              </a:pPr>
              <a:t>7</a:t>
            </a:fld>
            <a:endParaRPr lang="en-US" altLang="en-US" sz="1300"/>
          </a:p>
        </p:txBody>
      </p:sp>
      <p:sp>
        <p:nvSpPr>
          <p:cNvPr id="29699" name="Rectangle 2">
            <a:extLst>
              <a:ext uri="{FF2B5EF4-FFF2-40B4-BE49-F238E27FC236}">
                <a16:creationId xmlns:a16="http://schemas.microsoft.com/office/drawing/2014/main" id="{D4BA7FB7-6E19-4423-BBC0-9BEC9CE699AF}"/>
              </a:ext>
            </a:extLst>
          </p:cNvPr>
          <p:cNvSpPr>
            <a:spLocks noGrp="1" noRot="1" noChangeAspect="1" noChangeArrowheads="1" noTextEdit="1"/>
          </p:cNvSpPr>
          <p:nvPr>
            <p:ph type="sldImg"/>
          </p:nvPr>
        </p:nvSpPr>
        <p:spPr>
          <a:ln/>
        </p:spPr>
      </p:sp>
      <p:sp>
        <p:nvSpPr>
          <p:cNvPr id="29700" name="Rectangle 3">
            <a:extLst>
              <a:ext uri="{FF2B5EF4-FFF2-40B4-BE49-F238E27FC236}">
                <a16:creationId xmlns:a16="http://schemas.microsoft.com/office/drawing/2014/main" id="{5487BD3E-8FB1-4C56-A43C-232CBB861F53}"/>
              </a:ext>
            </a:extLst>
          </p:cNvPr>
          <p:cNvSpPr>
            <a:spLocks noGrp="1" noChangeArrowheads="1"/>
          </p:cNvSpPr>
          <p:nvPr>
            <p:ph type="body" idx="1"/>
          </p:nvPr>
        </p:nvSpPr>
        <p:spPr>
          <a:xfrm>
            <a:off x="947738" y="4860925"/>
            <a:ext cx="5203825" cy="4605338"/>
          </a:xfrm>
          <a:noFill/>
        </p:spPr>
        <p:txBody>
          <a:bodyPr/>
          <a:lstStyle/>
          <a:p>
            <a:pPr eaLnBrk="1" hangingPunct="1"/>
            <a:r>
              <a:rPr lang="en-GB" altLang="en-US"/>
              <a:t>Global Telecom was one of the international suppliers who responded to the Council’s ITT. </a:t>
            </a:r>
          </a:p>
          <a:p>
            <a:pPr eaLnBrk="1" hangingPunct="1"/>
            <a:r>
              <a:rPr lang="en-GB" altLang="en-US"/>
              <a:t>At the high-level, GT’s partnership would deliver a variety of features; consultancy, support, etc. The bid response to the ITT showed graphically how the parts of the solution were connected to BMBC’s requirements. For the sake of a commercial bid it was vital that there were no dead-ends in the diagram. All the features delivered value that the customer would recognise and no requirements were left un-fulfilled. On this diagram GT’s deliverables are outlined in red to separate them from the Council’s requirements.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45BE0212-E4B4-4827-AFC3-F8534F861B19}"/>
              </a:ext>
            </a:extLst>
          </p:cNvPr>
          <p:cNvSpPr>
            <a:spLocks noGrp="1" noChangeArrowheads="1"/>
          </p:cNvSpPr>
          <p:nvPr>
            <p:ph type="sldNum" sz="quarter" idx="5"/>
          </p:nvPr>
        </p:nvSpPr>
        <p:spPr>
          <a:noFill/>
        </p:spPr>
        <p:txBody>
          <a:bodyPr/>
          <a:lstStyle>
            <a:lvl1pPr defTabSz="990600">
              <a:spcBef>
                <a:spcPct val="30000"/>
              </a:spcBef>
              <a:defRPr sz="1200">
                <a:solidFill>
                  <a:schemeClr val="tx1"/>
                </a:solidFill>
                <a:latin typeface="Times New Roman" panose="02020603050405020304" pitchFamily="18" charset="0"/>
              </a:defRPr>
            </a:lvl1pPr>
            <a:lvl2pPr marL="742950" indent="-285750" defTabSz="990600">
              <a:spcBef>
                <a:spcPct val="30000"/>
              </a:spcBef>
              <a:defRPr sz="1200">
                <a:solidFill>
                  <a:schemeClr val="tx1"/>
                </a:solidFill>
                <a:latin typeface="Times New Roman" panose="02020603050405020304" pitchFamily="18" charset="0"/>
              </a:defRPr>
            </a:lvl2pPr>
            <a:lvl3pPr marL="1143000" indent="-228600" defTabSz="990600">
              <a:spcBef>
                <a:spcPct val="30000"/>
              </a:spcBef>
              <a:defRPr sz="1200">
                <a:solidFill>
                  <a:schemeClr val="tx1"/>
                </a:solidFill>
                <a:latin typeface="Times New Roman" panose="02020603050405020304" pitchFamily="18" charset="0"/>
              </a:defRPr>
            </a:lvl3pPr>
            <a:lvl4pPr marL="1600200" indent="-228600" defTabSz="990600">
              <a:spcBef>
                <a:spcPct val="30000"/>
              </a:spcBef>
              <a:defRPr sz="1200">
                <a:solidFill>
                  <a:schemeClr val="tx1"/>
                </a:solidFill>
                <a:latin typeface="Times New Roman" panose="02020603050405020304" pitchFamily="18" charset="0"/>
              </a:defRPr>
            </a:lvl4pPr>
            <a:lvl5pPr marL="2057400" indent="-228600" defTabSz="990600">
              <a:spcBef>
                <a:spcPct val="30000"/>
              </a:spcBef>
              <a:defRPr sz="1200">
                <a:solidFill>
                  <a:schemeClr val="tx1"/>
                </a:solidFill>
                <a:latin typeface="Times New Roman" panose="02020603050405020304" pitchFamily="18" charset="0"/>
              </a:defRPr>
            </a:lvl5pPr>
            <a:lvl6pPr marL="2514600" indent="-228600" defTabSz="990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90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90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90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9509441-4171-4FE2-8C4A-E5954FD2E6F5}" type="slidenum">
              <a:rPr lang="en-US" altLang="en-US" sz="1300"/>
              <a:pPr>
                <a:spcBef>
                  <a:spcPct val="0"/>
                </a:spcBef>
              </a:pPr>
              <a:t>8</a:t>
            </a:fld>
            <a:endParaRPr lang="en-US" altLang="en-US" sz="1300"/>
          </a:p>
        </p:txBody>
      </p:sp>
      <p:sp>
        <p:nvSpPr>
          <p:cNvPr id="31747" name="Rectangle 2">
            <a:extLst>
              <a:ext uri="{FF2B5EF4-FFF2-40B4-BE49-F238E27FC236}">
                <a16:creationId xmlns:a16="http://schemas.microsoft.com/office/drawing/2014/main" id="{4FB450C5-2C7E-40D5-8ABA-8D4AB0C2398B}"/>
              </a:ext>
            </a:extLst>
          </p:cNvPr>
          <p:cNvSpPr>
            <a:spLocks noGrp="1" noRot="1" noChangeAspect="1" noChangeArrowheads="1" noTextEdit="1"/>
          </p:cNvSpPr>
          <p:nvPr>
            <p:ph type="sldImg"/>
          </p:nvPr>
        </p:nvSpPr>
        <p:spPr>
          <a:ln/>
        </p:spPr>
      </p:sp>
      <p:sp>
        <p:nvSpPr>
          <p:cNvPr id="31748" name="Rectangle 3">
            <a:extLst>
              <a:ext uri="{FF2B5EF4-FFF2-40B4-BE49-F238E27FC236}">
                <a16:creationId xmlns:a16="http://schemas.microsoft.com/office/drawing/2014/main" id="{12861337-3BA6-42EA-A580-CD3A726D8B0A}"/>
              </a:ext>
            </a:extLst>
          </p:cNvPr>
          <p:cNvSpPr>
            <a:spLocks noGrp="1" noChangeArrowheads="1"/>
          </p:cNvSpPr>
          <p:nvPr>
            <p:ph type="body" idx="1"/>
          </p:nvPr>
        </p:nvSpPr>
        <p:spPr>
          <a:xfrm>
            <a:off x="947738" y="4860925"/>
            <a:ext cx="5203825" cy="4605338"/>
          </a:xfrm>
          <a:noFill/>
        </p:spPr>
        <p:txBody>
          <a:bodyPr/>
          <a:lstStyle/>
          <a:p>
            <a:pPr marL="228600" indent="-228600" eaLnBrk="1" hangingPunct="1"/>
            <a:r>
              <a:rPr lang="en-GB" altLang="en-US" dirty="0"/>
              <a:t>Global Telecom’s strategy mapped into a Benefits Dependency Network.</a:t>
            </a:r>
          </a:p>
          <a:p>
            <a:pPr marL="228600" indent="-228600" eaLnBrk="1" hangingPunct="1"/>
            <a:r>
              <a:rPr lang="en-GB" altLang="en-US" dirty="0">
                <a:cs typeface="Times New Roman" panose="02020603050405020304" pitchFamily="18" charset="0"/>
              </a:rPr>
              <a:t>Here’s where a BDN can put over the organisation’s strategy far more clearly than a simple statement.</a:t>
            </a:r>
          </a:p>
          <a:p>
            <a:pPr marL="228600" indent="-228600" eaLnBrk="1" hangingPunct="1"/>
            <a:r>
              <a:rPr lang="en-GB" altLang="en-US" b="1" i="1" dirty="0">
                <a:latin typeface="Arial" panose="020B0604020202020204" pitchFamily="34" charset="0"/>
                <a:cs typeface="Times New Roman" panose="02020603050405020304" pitchFamily="18" charset="0"/>
              </a:rPr>
              <a:t>GT’s Strategy</a:t>
            </a:r>
          </a:p>
          <a:p>
            <a:pPr marL="228600" indent="-228600" eaLnBrk="1" hangingPunct="1"/>
            <a:r>
              <a:rPr lang="en-GB" altLang="en-US" dirty="0">
                <a:cs typeface="Times New Roman" panose="02020603050405020304" pitchFamily="18" charset="0"/>
              </a:rPr>
              <a:t>Global Telecom announced a three-year strategy to help GT become the best provider of communications services and solutions for everybody in the UK, for corporate customers in Europe and with global reach through partnerships.</a:t>
            </a:r>
          </a:p>
          <a:p>
            <a:pPr marL="228600" indent="-228600" eaLnBrk="1" hangingPunct="1"/>
            <a:r>
              <a:rPr lang="en-GB" altLang="en-US" dirty="0">
                <a:cs typeface="Times New Roman" panose="02020603050405020304" pitchFamily="18" charset="0"/>
              </a:rPr>
              <a:t>Their seven priorities were:</a:t>
            </a:r>
          </a:p>
          <a:p>
            <a:pPr marL="228600" indent="-228600" eaLnBrk="1" hangingPunct="1">
              <a:buFontTx/>
              <a:buAutoNum type="arabicPeriod"/>
            </a:pPr>
            <a:r>
              <a:rPr lang="en-GB" altLang="en-US" dirty="0">
                <a:cs typeface="Times New Roman" panose="02020603050405020304" pitchFamily="18" charset="0"/>
              </a:rPr>
              <a:t>A relentless focus on customer satisfaction</a:t>
            </a:r>
            <a:br>
              <a:rPr lang="en-GB" altLang="en-US" dirty="0">
                <a:cs typeface="Times New Roman" panose="02020603050405020304" pitchFamily="18" charset="0"/>
              </a:rPr>
            </a:br>
            <a:r>
              <a:rPr lang="en-GB" altLang="en-US" dirty="0">
                <a:cs typeface="Times New Roman" panose="02020603050405020304" pitchFamily="18" charset="0"/>
              </a:rPr>
              <a:t>2. Financial discipline</a:t>
            </a:r>
            <a:br>
              <a:rPr lang="en-GB" altLang="en-US" dirty="0">
                <a:cs typeface="Times New Roman" panose="02020603050405020304" pitchFamily="18" charset="0"/>
              </a:rPr>
            </a:br>
            <a:r>
              <a:rPr lang="en-GB" altLang="en-US" dirty="0">
                <a:cs typeface="Times New Roman" panose="02020603050405020304" pitchFamily="18" charset="0"/>
              </a:rPr>
              <a:t>3. Broadband at the heart of GT</a:t>
            </a:r>
            <a:br>
              <a:rPr lang="en-GB" altLang="en-US" dirty="0">
                <a:cs typeface="Times New Roman" panose="02020603050405020304" pitchFamily="18" charset="0"/>
              </a:rPr>
            </a:br>
            <a:r>
              <a:rPr lang="en-GB" altLang="en-US" dirty="0">
                <a:cs typeface="Times New Roman" panose="02020603050405020304" pitchFamily="18" charset="0"/>
              </a:rPr>
              <a:t>4. New focus for GT Global Services</a:t>
            </a:r>
            <a:br>
              <a:rPr lang="en-GB" altLang="en-US" dirty="0">
                <a:cs typeface="Times New Roman" panose="02020603050405020304" pitchFamily="18" charset="0"/>
              </a:rPr>
            </a:br>
            <a:r>
              <a:rPr lang="en-GB" altLang="en-US" dirty="0">
                <a:cs typeface="Times New Roman" panose="02020603050405020304" pitchFamily="18" charset="0"/>
              </a:rPr>
              <a:t>5. Clear network strategy</a:t>
            </a:r>
            <a:br>
              <a:rPr lang="en-GB" altLang="en-US" dirty="0">
                <a:cs typeface="Times New Roman" panose="02020603050405020304" pitchFamily="18" charset="0"/>
              </a:rPr>
            </a:br>
            <a:r>
              <a:rPr lang="en-GB" altLang="en-US" dirty="0">
                <a:cs typeface="Times New Roman" panose="02020603050405020304" pitchFamily="18" charset="0"/>
              </a:rPr>
              <a:t>6. Clear strategy for each customer group</a:t>
            </a:r>
            <a:br>
              <a:rPr lang="en-GB" altLang="en-US" dirty="0">
                <a:cs typeface="Times New Roman" panose="02020603050405020304" pitchFamily="18" charset="0"/>
              </a:rPr>
            </a:br>
            <a:r>
              <a:rPr lang="en-GB" altLang="en-US" dirty="0">
                <a:cs typeface="Times New Roman" panose="02020603050405020304" pitchFamily="18" charset="0"/>
              </a:rPr>
              <a:t>7. Motivated people </a:t>
            </a:r>
          </a:p>
          <a:p>
            <a:pPr marL="228600" indent="-228600" eaLnBrk="1" hangingPunct="1"/>
            <a:endParaRPr lang="en-GB" altLang="en-US" dirty="0">
              <a:cs typeface="Times New Roman" panose="02020603050405020304" pitchFamily="18" charset="0"/>
            </a:endParaRPr>
          </a:p>
          <a:p>
            <a:pPr marL="228600" indent="-228600" eaLnBrk="1" hangingPunct="1"/>
            <a:r>
              <a:rPr lang="en-GB" altLang="en-US" dirty="0"/>
              <a:t>Like the BMBC example, strategic objectives came mixed in with benefits and changes. This half diagram forms the start for project selection and business case assessment. If the project makes no connection with this right hand side of the BDN then serious questions have to be asked about its value.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EA5D8067-2F35-462E-9D82-6881B11039F5}"/>
              </a:ext>
            </a:extLst>
          </p:cNvPr>
          <p:cNvSpPr>
            <a:spLocks noGrp="1" noChangeArrowheads="1"/>
          </p:cNvSpPr>
          <p:nvPr>
            <p:ph type="sldNum" sz="quarter" idx="5"/>
          </p:nvPr>
        </p:nvSpPr>
        <p:spPr>
          <a:noFill/>
        </p:spPr>
        <p:txBody>
          <a:bodyPr/>
          <a:lstStyle>
            <a:lvl1pPr defTabSz="990600">
              <a:spcBef>
                <a:spcPct val="30000"/>
              </a:spcBef>
              <a:defRPr sz="1200">
                <a:solidFill>
                  <a:schemeClr val="tx1"/>
                </a:solidFill>
                <a:latin typeface="Times New Roman" panose="02020603050405020304" pitchFamily="18" charset="0"/>
              </a:defRPr>
            </a:lvl1pPr>
            <a:lvl2pPr marL="742950" indent="-285750" defTabSz="990600">
              <a:spcBef>
                <a:spcPct val="30000"/>
              </a:spcBef>
              <a:defRPr sz="1200">
                <a:solidFill>
                  <a:schemeClr val="tx1"/>
                </a:solidFill>
                <a:latin typeface="Times New Roman" panose="02020603050405020304" pitchFamily="18" charset="0"/>
              </a:defRPr>
            </a:lvl2pPr>
            <a:lvl3pPr marL="1143000" indent="-228600" defTabSz="990600">
              <a:spcBef>
                <a:spcPct val="30000"/>
              </a:spcBef>
              <a:defRPr sz="1200">
                <a:solidFill>
                  <a:schemeClr val="tx1"/>
                </a:solidFill>
                <a:latin typeface="Times New Roman" panose="02020603050405020304" pitchFamily="18" charset="0"/>
              </a:defRPr>
            </a:lvl3pPr>
            <a:lvl4pPr marL="1600200" indent="-228600" defTabSz="990600">
              <a:spcBef>
                <a:spcPct val="30000"/>
              </a:spcBef>
              <a:defRPr sz="1200">
                <a:solidFill>
                  <a:schemeClr val="tx1"/>
                </a:solidFill>
                <a:latin typeface="Times New Roman" panose="02020603050405020304" pitchFamily="18" charset="0"/>
              </a:defRPr>
            </a:lvl4pPr>
            <a:lvl5pPr marL="2057400" indent="-228600" defTabSz="990600">
              <a:spcBef>
                <a:spcPct val="30000"/>
              </a:spcBef>
              <a:defRPr sz="1200">
                <a:solidFill>
                  <a:schemeClr val="tx1"/>
                </a:solidFill>
                <a:latin typeface="Times New Roman" panose="02020603050405020304" pitchFamily="18" charset="0"/>
              </a:defRPr>
            </a:lvl5pPr>
            <a:lvl6pPr marL="2514600" indent="-228600" defTabSz="990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90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90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90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2B8FCF8-49CD-496A-AC1F-83098B731A3B}" type="slidenum">
              <a:rPr lang="en-US" altLang="en-US" sz="1300"/>
              <a:pPr>
                <a:spcBef>
                  <a:spcPct val="0"/>
                </a:spcBef>
              </a:pPr>
              <a:t>9</a:t>
            </a:fld>
            <a:endParaRPr lang="en-US" altLang="en-US" sz="1300"/>
          </a:p>
        </p:txBody>
      </p:sp>
      <p:sp>
        <p:nvSpPr>
          <p:cNvPr id="33795" name="Rectangle 2">
            <a:extLst>
              <a:ext uri="{FF2B5EF4-FFF2-40B4-BE49-F238E27FC236}">
                <a16:creationId xmlns:a16="http://schemas.microsoft.com/office/drawing/2014/main" id="{8D4E3024-E7A7-426C-AF67-AE1DAB5B005A}"/>
              </a:ext>
            </a:extLst>
          </p:cNvPr>
          <p:cNvSpPr>
            <a:spLocks noGrp="1" noRot="1" noChangeAspect="1" noChangeArrowheads="1" noTextEdit="1"/>
          </p:cNvSpPr>
          <p:nvPr>
            <p:ph type="sldImg"/>
          </p:nvPr>
        </p:nvSpPr>
        <p:spPr>
          <a:ln/>
        </p:spPr>
      </p:sp>
      <p:sp>
        <p:nvSpPr>
          <p:cNvPr id="33796" name="Rectangle 3">
            <a:extLst>
              <a:ext uri="{FF2B5EF4-FFF2-40B4-BE49-F238E27FC236}">
                <a16:creationId xmlns:a16="http://schemas.microsoft.com/office/drawing/2014/main" id="{55C36D0E-A4AB-4DF5-BB9F-FF9326DED928}"/>
              </a:ext>
            </a:extLst>
          </p:cNvPr>
          <p:cNvSpPr>
            <a:spLocks noGrp="1" noChangeArrowheads="1"/>
          </p:cNvSpPr>
          <p:nvPr>
            <p:ph type="body" idx="1"/>
          </p:nvPr>
        </p:nvSpPr>
        <p:spPr>
          <a:xfrm>
            <a:off x="947738" y="4860925"/>
            <a:ext cx="5203825" cy="4605338"/>
          </a:xfrm>
          <a:noFill/>
        </p:spPr>
        <p:txBody>
          <a:bodyPr/>
          <a:lstStyle/>
          <a:p>
            <a:pPr eaLnBrk="1" hangingPunct="1"/>
            <a:r>
              <a:rPr lang="en-GB" altLang="en-US" dirty="0"/>
              <a:t>Here, in very simple terms is the connection between a business development project, PACS Image Archive (a central store of digital medical images, x-rays, MRI scans, etc) and GT’s strategic objectives of:</a:t>
            </a:r>
          </a:p>
          <a:p>
            <a:pPr eaLnBrk="1" hangingPunct="1"/>
            <a:r>
              <a:rPr lang="en-GB" altLang="en-US" dirty="0"/>
              <a:t>A new focus for Global Services</a:t>
            </a:r>
          </a:p>
          <a:p>
            <a:pPr eaLnBrk="1" hangingPunct="1"/>
            <a:r>
              <a:rPr lang="en-GB" altLang="en-US" dirty="0"/>
              <a:t>Use the brand to expand into adjacent business areas</a:t>
            </a:r>
          </a:p>
          <a:p>
            <a:pPr eaLnBrk="1" hangingPunct="1"/>
            <a:r>
              <a:rPr lang="en-GB" altLang="en-US" dirty="0"/>
              <a:t>Customer satisfaction out performs the competition</a:t>
            </a:r>
          </a:p>
          <a:p>
            <a:pPr eaLnBrk="1" hangingPunct="1"/>
            <a:endParaRPr lang="en-GB" altLang="en-US" dirty="0"/>
          </a:p>
          <a:p>
            <a:pPr eaLnBrk="1" hangingPunct="1"/>
            <a:r>
              <a:rPr lang="en-GB" altLang="en-US" dirty="0"/>
              <a:t>In this example there may be tenuous links to other objectives like employee motivation and Wholesale control of networks but they are left out for simplicity.</a:t>
            </a:r>
          </a:p>
          <a:p>
            <a:pPr eaLnBrk="1" hangingPunct="1"/>
            <a:r>
              <a:rPr lang="en-GB" altLang="en-US" dirty="0">
                <a:cs typeface="Times New Roman" panose="02020603050405020304" pitchFamily="18" charset="0"/>
              </a:rPr>
              <a:t> </a:t>
            </a:r>
          </a:p>
          <a:p>
            <a:pPr eaLnBrk="1" hangingPunct="1"/>
            <a:r>
              <a:rPr lang="en-GB" altLang="en-US" dirty="0">
                <a:cs typeface="Times New Roman" panose="02020603050405020304" pitchFamily="18" charset="0"/>
              </a:rPr>
              <a:t>The strength of the BDN is that it forces people to explain the connection between their project and the organisation’s objectives. It’s not good enough to say something like, “Project X will facilitate the improvement of customer satisfaction.” By working through a complete Benefits Management exercise to create the network we can explain in detail the business changes that will come from Project X, the extent of the benefits to be gained and the impact on strategy. </a:t>
            </a:r>
          </a:p>
          <a:p>
            <a:pPr eaLnBrk="1" hangingPunct="1"/>
            <a:r>
              <a:rPr lang="en-GB" altLang="en-US" dirty="0">
                <a:cs typeface="Times New Roman" panose="02020603050405020304" pitchFamily="18" charset="0"/>
              </a:rPr>
              <a:t>We will know that Project X is worth doing. And if it’s worth doing, it’s worth the commitment and resources to do it right.</a:t>
            </a:r>
          </a:p>
          <a:p>
            <a:pPr eaLnBrk="1" hangingPunct="1"/>
            <a:endParaRPr lang="en-GB" alt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7.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IC_Powerpoint slides_cvr3">
            <a:extLst>
              <a:ext uri="{FF2B5EF4-FFF2-40B4-BE49-F238E27FC236}">
                <a16:creationId xmlns:a16="http://schemas.microsoft.com/office/drawing/2014/main" id="{69680F4C-8320-4BE1-B0A7-B7E0F4844A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713" y="179388"/>
            <a:ext cx="11712575" cy="649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a:extLst>
              <a:ext uri="{FF2B5EF4-FFF2-40B4-BE49-F238E27FC236}">
                <a16:creationId xmlns:a16="http://schemas.microsoft.com/office/drawing/2014/main" id="{821B3953-AF1C-4595-9F1E-89C5CC586875}"/>
              </a:ext>
            </a:extLst>
          </p:cNvPr>
          <p:cNvSpPr>
            <a:spLocks noChangeArrowheads="1"/>
          </p:cNvSpPr>
          <p:nvPr/>
        </p:nvSpPr>
        <p:spPr bwMode="auto">
          <a:xfrm>
            <a:off x="304800" y="5715000"/>
            <a:ext cx="11582400" cy="914400"/>
          </a:xfrm>
          <a:prstGeom prst="rect">
            <a:avLst/>
          </a:prstGeom>
          <a:solidFill>
            <a:schemeClr val="hlink"/>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eaLnBrk="0" hangingPunct="0">
              <a:defRPr sz="2800">
                <a:solidFill>
                  <a:schemeClr val="hlink"/>
                </a:solidFill>
                <a:latin typeface="Arial" panose="020B0604020202020204" pitchFamily="34" charset="0"/>
                <a:ea typeface="ヒラギノ角ゴ Pro W3" pitchFamily="-48" charset="-128"/>
              </a:defRPr>
            </a:lvl1pPr>
            <a:lvl2pPr marL="742950" indent="-285750" eaLnBrk="0" hangingPunct="0">
              <a:defRPr sz="2800">
                <a:solidFill>
                  <a:schemeClr val="hlink"/>
                </a:solidFill>
                <a:latin typeface="Arial" panose="020B0604020202020204" pitchFamily="34" charset="0"/>
                <a:ea typeface="ヒラギノ角ゴ Pro W3" pitchFamily="-48" charset="-128"/>
              </a:defRPr>
            </a:lvl2pPr>
            <a:lvl3pPr marL="1143000" indent="-228600" eaLnBrk="0" hangingPunct="0">
              <a:defRPr sz="2800">
                <a:solidFill>
                  <a:schemeClr val="hlink"/>
                </a:solidFill>
                <a:latin typeface="Arial" panose="020B0604020202020204" pitchFamily="34" charset="0"/>
                <a:ea typeface="ヒラギノ角ゴ Pro W3" pitchFamily="-48" charset="-128"/>
              </a:defRPr>
            </a:lvl3pPr>
            <a:lvl4pPr marL="1600200" indent="-228600" eaLnBrk="0" hangingPunct="0">
              <a:defRPr sz="2800">
                <a:solidFill>
                  <a:schemeClr val="hlink"/>
                </a:solidFill>
                <a:latin typeface="Arial" panose="020B0604020202020204" pitchFamily="34" charset="0"/>
                <a:ea typeface="ヒラギノ角ゴ Pro W3" pitchFamily="-48" charset="-128"/>
              </a:defRPr>
            </a:lvl4pPr>
            <a:lvl5pPr marL="2057400" indent="-228600" eaLnBrk="0" hangingPunct="0">
              <a:defRPr sz="2800">
                <a:solidFill>
                  <a:schemeClr val="hlink"/>
                </a:solidFill>
                <a:latin typeface="Arial" panose="020B0604020202020204" pitchFamily="34" charset="0"/>
                <a:ea typeface="ヒラギノ角ゴ Pro W3" pitchFamily="-48" charset="-128"/>
              </a:defRPr>
            </a:lvl5pPr>
            <a:lvl6pPr marL="2514600" indent="-228600" algn="ctr" eaLnBrk="0" fontAlgn="base" hangingPunct="0">
              <a:spcBef>
                <a:spcPct val="20000"/>
              </a:spcBef>
              <a:spcAft>
                <a:spcPct val="0"/>
              </a:spcAft>
              <a:defRPr sz="2800">
                <a:solidFill>
                  <a:schemeClr val="hlink"/>
                </a:solidFill>
                <a:latin typeface="Arial" panose="020B0604020202020204" pitchFamily="34" charset="0"/>
                <a:ea typeface="ヒラギノ角ゴ Pro W3" pitchFamily="-48" charset="-128"/>
              </a:defRPr>
            </a:lvl6pPr>
            <a:lvl7pPr marL="2971800" indent="-228600" algn="ctr" eaLnBrk="0" fontAlgn="base" hangingPunct="0">
              <a:spcBef>
                <a:spcPct val="20000"/>
              </a:spcBef>
              <a:spcAft>
                <a:spcPct val="0"/>
              </a:spcAft>
              <a:defRPr sz="2800">
                <a:solidFill>
                  <a:schemeClr val="hlink"/>
                </a:solidFill>
                <a:latin typeface="Arial" panose="020B0604020202020204" pitchFamily="34" charset="0"/>
                <a:ea typeface="ヒラギノ角ゴ Pro W3" pitchFamily="-48" charset="-128"/>
              </a:defRPr>
            </a:lvl7pPr>
            <a:lvl8pPr marL="3429000" indent="-228600" algn="ctr" eaLnBrk="0" fontAlgn="base" hangingPunct="0">
              <a:spcBef>
                <a:spcPct val="20000"/>
              </a:spcBef>
              <a:spcAft>
                <a:spcPct val="0"/>
              </a:spcAft>
              <a:defRPr sz="2800">
                <a:solidFill>
                  <a:schemeClr val="hlink"/>
                </a:solidFill>
                <a:latin typeface="Arial" panose="020B0604020202020204" pitchFamily="34" charset="0"/>
                <a:ea typeface="ヒラギノ角ゴ Pro W3" pitchFamily="-48" charset="-128"/>
              </a:defRPr>
            </a:lvl8pPr>
            <a:lvl9pPr marL="3886200" indent="-228600" algn="ctr" eaLnBrk="0" fontAlgn="base" hangingPunct="0">
              <a:spcBef>
                <a:spcPct val="20000"/>
              </a:spcBef>
              <a:spcAft>
                <a:spcPct val="0"/>
              </a:spcAft>
              <a:defRPr sz="2800">
                <a:solidFill>
                  <a:schemeClr val="hlink"/>
                </a:solidFill>
                <a:latin typeface="Arial" panose="020B0604020202020204" pitchFamily="34" charset="0"/>
                <a:ea typeface="ヒラギノ角ゴ Pro W3" pitchFamily="-48" charset="-128"/>
              </a:defRPr>
            </a:lvl9pPr>
          </a:lstStyle>
          <a:p>
            <a:pPr algn="ctr" eaLnBrk="1" hangingPunct="1">
              <a:spcBef>
                <a:spcPct val="20000"/>
              </a:spcBef>
              <a:defRPr/>
            </a:pPr>
            <a:endParaRPr lang="en-US" altLang="en-US"/>
          </a:p>
        </p:txBody>
      </p:sp>
      <p:sp>
        <p:nvSpPr>
          <p:cNvPr id="103428" name="Rectangle 4"/>
          <p:cNvSpPr>
            <a:spLocks noGrp="1" noChangeArrowheads="1"/>
          </p:cNvSpPr>
          <p:nvPr>
            <p:ph type="subTitle" idx="1"/>
          </p:nvPr>
        </p:nvSpPr>
        <p:spPr>
          <a:xfrm>
            <a:off x="577851" y="8534400"/>
            <a:ext cx="8534400" cy="1752600"/>
          </a:xfrm>
        </p:spPr>
        <p:txBody>
          <a:bodyPr/>
          <a:lstStyle>
            <a:lvl1pPr marL="0" indent="0" algn="r">
              <a:defRPr>
                <a:solidFill>
                  <a:schemeClr val="bg1"/>
                </a:solidFill>
              </a:defRPr>
            </a:lvl1pPr>
          </a:lstStyle>
          <a:p>
            <a:pPr lvl="0"/>
            <a:r>
              <a:rPr lang="en-GB" noProof="0"/>
              <a:t>Click to edit Master subtitle style</a:t>
            </a:r>
          </a:p>
        </p:txBody>
      </p:sp>
      <p:sp>
        <p:nvSpPr>
          <p:cNvPr id="103429" name="Rectangle 5"/>
          <p:cNvSpPr>
            <a:spLocks noGrp="1" noChangeArrowheads="1"/>
          </p:cNvSpPr>
          <p:nvPr>
            <p:ph type="ctrTitle"/>
          </p:nvPr>
        </p:nvSpPr>
        <p:spPr>
          <a:xfrm>
            <a:off x="1377951" y="5386389"/>
            <a:ext cx="10363200" cy="1470025"/>
          </a:xfrm>
        </p:spPr>
        <p:txBody>
          <a:bodyPr/>
          <a:lstStyle>
            <a:lvl1pPr algn="r">
              <a:defRPr sz="3000" b="0">
                <a:solidFill>
                  <a:schemeClr val="bg1"/>
                </a:solidFill>
              </a:defRPr>
            </a:lvl1pPr>
          </a:lstStyle>
          <a:p>
            <a:pPr lvl="0"/>
            <a:r>
              <a:rPr lang="en-GB" noProof="0"/>
              <a:t>Click to edit Master title style</a:t>
            </a:r>
          </a:p>
        </p:txBody>
      </p:sp>
    </p:spTree>
    <p:extLst>
      <p:ext uri="{BB962C8B-B14F-4D97-AF65-F5344CB8AC3E}">
        <p14:creationId xmlns:p14="http://schemas.microsoft.com/office/powerpoint/2010/main" val="1075498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942899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35334" y="333376"/>
            <a:ext cx="2400300" cy="555466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34434" y="333376"/>
            <a:ext cx="6997700" cy="55546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8691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7">
            <a:extLst>
              <a:ext uri="{FF2B5EF4-FFF2-40B4-BE49-F238E27FC236}">
                <a16:creationId xmlns:a16="http://schemas.microsoft.com/office/drawing/2014/main" id="{D705F004-6186-4562-8693-8366119EA3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350000"/>
            <a:ext cx="1824038" cy="5016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5" name="Picture 8">
            <a:extLst>
              <a:ext uri="{FF2B5EF4-FFF2-40B4-BE49-F238E27FC236}">
                <a16:creationId xmlns:a16="http://schemas.microsoft.com/office/drawing/2014/main" id="{53B76053-2938-44CE-9BAE-0FB0797BC71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91888" y="6483350"/>
            <a:ext cx="900112"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524000" y="1762125"/>
            <a:ext cx="9144000" cy="1747838"/>
          </a:xfrm>
        </p:spPr>
        <p:txBody>
          <a:bodyPr anchor="b"/>
          <a:lstStyle>
            <a:lvl1pPr algn="ctr">
              <a:defRPr sz="3375"/>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1350" b="1" i="0" baseline="0">
                <a:solidFill>
                  <a:schemeClr val="tx1">
                    <a:lumMod val="65000"/>
                    <a:lumOff val="35000"/>
                  </a:schemeClr>
                </a:solidFill>
                <a:latin typeface="Arial" panose="020B0604020202020204" pitchFamily="34" charset="0"/>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Master subtitle style</a:t>
            </a:r>
            <a:endParaRPr lang="en-GB" dirty="0"/>
          </a:p>
        </p:txBody>
      </p:sp>
      <p:sp>
        <p:nvSpPr>
          <p:cNvPr id="6" name="Date Placeholder 3">
            <a:extLst>
              <a:ext uri="{FF2B5EF4-FFF2-40B4-BE49-F238E27FC236}">
                <a16:creationId xmlns:a16="http://schemas.microsoft.com/office/drawing/2014/main" id="{C5C69742-48A4-491B-AD15-C850A59E258A}"/>
              </a:ext>
            </a:extLst>
          </p:cNvPr>
          <p:cNvSpPr>
            <a:spLocks noGrp="1"/>
          </p:cNvSpPr>
          <p:nvPr>
            <p:ph type="dt" sz="half" idx="10"/>
          </p:nvPr>
        </p:nvSpPr>
        <p:spPr/>
        <p:txBody>
          <a:bodyPr/>
          <a:lstStyle>
            <a:lvl1pPr>
              <a:defRPr/>
            </a:lvl1pPr>
          </a:lstStyle>
          <a:p>
            <a:pPr>
              <a:defRPr/>
            </a:pPr>
            <a:fld id="{EEEA9CF0-0DB6-4C8A-8BCD-2BA6288443AF}" type="datetimeFigureOut">
              <a:rPr lang="en-GB"/>
              <a:pPr>
                <a:defRPr/>
              </a:pPr>
              <a:t>24/02/2019</a:t>
            </a:fld>
            <a:endParaRPr lang="en-GB"/>
          </a:p>
        </p:txBody>
      </p:sp>
      <p:sp>
        <p:nvSpPr>
          <p:cNvPr id="7" name="Slide Number Placeholder 5">
            <a:extLst>
              <a:ext uri="{FF2B5EF4-FFF2-40B4-BE49-F238E27FC236}">
                <a16:creationId xmlns:a16="http://schemas.microsoft.com/office/drawing/2014/main" id="{DC590D8C-E392-4289-B7FD-962099EF91FE}"/>
              </a:ext>
            </a:extLst>
          </p:cNvPr>
          <p:cNvSpPr>
            <a:spLocks noGrp="1"/>
          </p:cNvSpPr>
          <p:nvPr>
            <p:ph type="sldNum" sz="quarter" idx="11"/>
          </p:nvPr>
        </p:nvSpPr>
        <p:spPr/>
        <p:txBody>
          <a:bodyPr/>
          <a:lstStyle>
            <a:lvl1pPr>
              <a:defRPr/>
            </a:lvl1pPr>
          </a:lstStyle>
          <a:p>
            <a:pPr>
              <a:defRPr/>
            </a:pPr>
            <a:fld id="{14C8147C-4F20-47E3-85CD-6BF3008B5833}" type="slidenum">
              <a:rPr lang="en-GB" altLang="en-US"/>
              <a:pPr>
                <a:defRPr/>
              </a:pPr>
              <a:t>‹#›</a:t>
            </a:fld>
            <a:endParaRPr lang="en-GB" altLang="en-US"/>
          </a:p>
        </p:txBody>
      </p:sp>
      <p:sp>
        <p:nvSpPr>
          <p:cNvPr id="8" name="Footer Placeholder 4">
            <a:extLst>
              <a:ext uri="{FF2B5EF4-FFF2-40B4-BE49-F238E27FC236}">
                <a16:creationId xmlns:a16="http://schemas.microsoft.com/office/drawing/2014/main" id="{F28A5421-0115-4E52-AB06-2EBD9EFD75E5}"/>
              </a:ext>
            </a:extLst>
          </p:cNvPr>
          <p:cNvSpPr>
            <a:spLocks noGrp="1"/>
          </p:cNvSpPr>
          <p:nvPr>
            <p:ph type="ftr" sz="quarter" idx="12"/>
          </p:nvPr>
        </p:nvSpPr>
        <p:spPr/>
        <p:txBody>
          <a:bodyPr/>
          <a:lstStyle>
            <a:lvl1pPr>
              <a:defRPr sz="1050"/>
            </a:lvl1pPr>
          </a:lstStyle>
          <a:p>
            <a:pPr>
              <a:defRPr/>
            </a:pPr>
            <a:endParaRPr lang="en-GB"/>
          </a:p>
        </p:txBody>
      </p:sp>
    </p:spTree>
    <p:extLst>
      <p:ext uri="{BB962C8B-B14F-4D97-AF65-F5344CB8AC3E}">
        <p14:creationId xmlns:p14="http://schemas.microsoft.com/office/powerpoint/2010/main" val="30835598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B2F3BCA-A4BE-49DC-8016-6B737293E802}"/>
              </a:ext>
            </a:extLst>
          </p:cNvPr>
          <p:cNvSpPr>
            <a:spLocks noGrp="1"/>
          </p:cNvSpPr>
          <p:nvPr>
            <p:ph type="dt" sz="half" idx="10"/>
          </p:nvPr>
        </p:nvSpPr>
        <p:spPr/>
        <p:txBody>
          <a:bodyPr/>
          <a:lstStyle>
            <a:lvl1pPr>
              <a:defRPr/>
            </a:lvl1pPr>
          </a:lstStyle>
          <a:p>
            <a:pPr>
              <a:defRPr/>
            </a:pPr>
            <a:fld id="{E1744801-DE82-4D41-8903-659D8C8B464E}" type="datetimeFigureOut">
              <a:rPr lang="en-GB"/>
              <a:pPr>
                <a:defRPr/>
              </a:pPr>
              <a:t>24/02/2019</a:t>
            </a:fld>
            <a:endParaRPr lang="en-GB"/>
          </a:p>
        </p:txBody>
      </p:sp>
      <p:sp>
        <p:nvSpPr>
          <p:cNvPr id="5" name="Footer Placeholder 4">
            <a:extLst>
              <a:ext uri="{FF2B5EF4-FFF2-40B4-BE49-F238E27FC236}">
                <a16:creationId xmlns:a16="http://schemas.microsoft.com/office/drawing/2014/main" id="{D2013358-D329-44E0-82A8-6BB513A713B5}"/>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AC2C3A18-68A8-4853-B311-DDE8577F8F66}"/>
              </a:ext>
            </a:extLst>
          </p:cNvPr>
          <p:cNvSpPr>
            <a:spLocks noGrp="1"/>
          </p:cNvSpPr>
          <p:nvPr>
            <p:ph type="sldNum" sz="quarter" idx="12"/>
          </p:nvPr>
        </p:nvSpPr>
        <p:spPr/>
        <p:txBody>
          <a:bodyPr/>
          <a:lstStyle>
            <a:lvl1pPr>
              <a:defRPr/>
            </a:lvl1pPr>
          </a:lstStyle>
          <a:p>
            <a:pPr>
              <a:defRPr/>
            </a:pPr>
            <a:fld id="{6BC364C8-972F-4502-BC66-35A30946F4C8}" type="slidenum">
              <a:rPr lang="en-GB" altLang="en-US"/>
              <a:pPr>
                <a:defRPr/>
              </a:pPr>
              <a:t>‹#›</a:t>
            </a:fld>
            <a:endParaRPr lang="en-GB" altLang="en-US"/>
          </a:p>
        </p:txBody>
      </p:sp>
    </p:spTree>
    <p:extLst>
      <p:ext uri="{BB962C8B-B14F-4D97-AF65-F5344CB8AC3E}">
        <p14:creationId xmlns:p14="http://schemas.microsoft.com/office/powerpoint/2010/main" val="1901429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lstStyle>
            <a:lvl1pPr>
              <a:defRPr sz="3375"/>
            </a:lvl1pPr>
          </a:lstStyle>
          <a:p>
            <a:r>
              <a:rPr lang="en-US"/>
              <a:t>Click to edit Master title style</a:t>
            </a:r>
            <a:endParaRPr lang="en-GB"/>
          </a:p>
        </p:txBody>
      </p:sp>
      <p:sp>
        <p:nvSpPr>
          <p:cNvPr id="3" name="Text Placeholder 2"/>
          <p:cNvSpPr>
            <a:spLocks noGrp="1"/>
          </p:cNvSpPr>
          <p:nvPr>
            <p:ph type="body" idx="1"/>
          </p:nvPr>
        </p:nvSpPr>
        <p:spPr>
          <a:xfrm>
            <a:off x="831851" y="4589467"/>
            <a:ext cx="10515600" cy="1500187"/>
          </a:xfrm>
        </p:spPr>
        <p:txBody>
          <a:bodyPr/>
          <a:lstStyle>
            <a:lvl1pPr marL="0" indent="0">
              <a:buNone/>
              <a:defRPr sz="1350">
                <a:solidFill>
                  <a:schemeClr val="tx1">
                    <a:tint val="75000"/>
                  </a:schemeClr>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DDD2503-0BD6-4E15-A9C1-F284D7AF3EAA}"/>
              </a:ext>
            </a:extLst>
          </p:cNvPr>
          <p:cNvSpPr>
            <a:spLocks noGrp="1"/>
          </p:cNvSpPr>
          <p:nvPr>
            <p:ph type="dt" sz="half" idx="10"/>
          </p:nvPr>
        </p:nvSpPr>
        <p:spPr/>
        <p:txBody>
          <a:bodyPr/>
          <a:lstStyle>
            <a:lvl1pPr>
              <a:defRPr/>
            </a:lvl1pPr>
          </a:lstStyle>
          <a:p>
            <a:pPr>
              <a:defRPr/>
            </a:pPr>
            <a:fld id="{B86DEFF5-8082-439F-AA34-FB92195E6812}" type="datetimeFigureOut">
              <a:rPr lang="en-GB"/>
              <a:pPr>
                <a:defRPr/>
              </a:pPr>
              <a:t>24/02/2019</a:t>
            </a:fld>
            <a:endParaRPr lang="en-GB"/>
          </a:p>
        </p:txBody>
      </p:sp>
      <p:sp>
        <p:nvSpPr>
          <p:cNvPr id="5" name="Footer Placeholder 4">
            <a:extLst>
              <a:ext uri="{FF2B5EF4-FFF2-40B4-BE49-F238E27FC236}">
                <a16:creationId xmlns:a16="http://schemas.microsoft.com/office/drawing/2014/main" id="{A7DE8E36-4856-40FB-AFFD-E440C1D12438}"/>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C1EF32C2-5438-41B2-BE0A-570CA9EFE5A0}"/>
              </a:ext>
            </a:extLst>
          </p:cNvPr>
          <p:cNvSpPr>
            <a:spLocks noGrp="1"/>
          </p:cNvSpPr>
          <p:nvPr>
            <p:ph type="sldNum" sz="quarter" idx="12"/>
          </p:nvPr>
        </p:nvSpPr>
        <p:spPr/>
        <p:txBody>
          <a:bodyPr/>
          <a:lstStyle>
            <a:lvl1pPr>
              <a:defRPr/>
            </a:lvl1pPr>
          </a:lstStyle>
          <a:p>
            <a:pPr>
              <a:defRPr/>
            </a:pPr>
            <a:fld id="{B8CC7BF6-B3F3-4D4E-B109-D582F8B22918}" type="slidenum">
              <a:rPr lang="en-GB" altLang="en-US"/>
              <a:pPr>
                <a:defRPr/>
              </a:pPr>
              <a:t>‹#›</a:t>
            </a:fld>
            <a:endParaRPr lang="en-GB" altLang="en-US"/>
          </a:p>
        </p:txBody>
      </p:sp>
    </p:spTree>
    <p:extLst>
      <p:ext uri="{BB962C8B-B14F-4D97-AF65-F5344CB8AC3E}">
        <p14:creationId xmlns:p14="http://schemas.microsoft.com/office/powerpoint/2010/main" val="3536776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845D8F1-8117-48F0-B1D2-94AC8C7A38C5}"/>
              </a:ext>
            </a:extLst>
          </p:cNvPr>
          <p:cNvSpPr>
            <a:spLocks noGrp="1"/>
          </p:cNvSpPr>
          <p:nvPr>
            <p:ph type="dt" sz="half" idx="10"/>
          </p:nvPr>
        </p:nvSpPr>
        <p:spPr/>
        <p:txBody>
          <a:bodyPr/>
          <a:lstStyle>
            <a:lvl1pPr>
              <a:defRPr/>
            </a:lvl1pPr>
          </a:lstStyle>
          <a:p>
            <a:pPr>
              <a:defRPr/>
            </a:pPr>
            <a:fld id="{66DEA143-F4BD-433F-98D0-5FD6559638D7}" type="datetimeFigureOut">
              <a:rPr lang="en-GB"/>
              <a:pPr>
                <a:defRPr/>
              </a:pPr>
              <a:t>24/02/2019</a:t>
            </a:fld>
            <a:endParaRPr lang="en-GB"/>
          </a:p>
        </p:txBody>
      </p:sp>
      <p:sp>
        <p:nvSpPr>
          <p:cNvPr id="6" name="Footer Placeholder 5">
            <a:extLst>
              <a:ext uri="{FF2B5EF4-FFF2-40B4-BE49-F238E27FC236}">
                <a16:creationId xmlns:a16="http://schemas.microsoft.com/office/drawing/2014/main" id="{3C386CB7-F835-44EE-B37A-F870221E686C}"/>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6">
            <a:extLst>
              <a:ext uri="{FF2B5EF4-FFF2-40B4-BE49-F238E27FC236}">
                <a16:creationId xmlns:a16="http://schemas.microsoft.com/office/drawing/2014/main" id="{B32A1C0B-A6BB-4295-A38C-21DB695F1CD1}"/>
              </a:ext>
            </a:extLst>
          </p:cNvPr>
          <p:cNvSpPr>
            <a:spLocks noGrp="1"/>
          </p:cNvSpPr>
          <p:nvPr>
            <p:ph type="sldNum" sz="quarter" idx="12"/>
          </p:nvPr>
        </p:nvSpPr>
        <p:spPr/>
        <p:txBody>
          <a:bodyPr/>
          <a:lstStyle>
            <a:lvl1pPr>
              <a:defRPr/>
            </a:lvl1pPr>
          </a:lstStyle>
          <a:p>
            <a:pPr>
              <a:defRPr/>
            </a:pPr>
            <a:fld id="{0C5913D2-1D37-4975-99A5-9DC4707C1099}" type="slidenum">
              <a:rPr lang="en-GB" altLang="en-US"/>
              <a:pPr>
                <a:defRPr/>
              </a:pPr>
              <a:t>‹#›</a:t>
            </a:fld>
            <a:endParaRPr lang="en-GB" altLang="en-US"/>
          </a:p>
        </p:txBody>
      </p:sp>
    </p:spTree>
    <p:extLst>
      <p:ext uri="{BB962C8B-B14F-4D97-AF65-F5344CB8AC3E}">
        <p14:creationId xmlns:p14="http://schemas.microsoft.com/office/powerpoint/2010/main" val="25108907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4C76ABD-8B46-486E-970A-FF57BFB1B159}"/>
              </a:ext>
            </a:extLst>
          </p:cNvPr>
          <p:cNvSpPr>
            <a:spLocks noGrp="1"/>
          </p:cNvSpPr>
          <p:nvPr>
            <p:ph type="dt" sz="half" idx="10"/>
          </p:nvPr>
        </p:nvSpPr>
        <p:spPr/>
        <p:txBody>
          <a:bodyPr/>
          <a:lstStyle>
            <a:lvl1pPr>
              <a:defRPr/>
            </a:lvl1pPr>
          </a:lstStyle>
          <a:p>
            <a:pPr>
              <a:defRPr/>
            </a:pPr>
            <a:fld id="{65A1F0F0-CC7E-47F1-AFDB-8A507D53D7A5}" type="datetimeFigureOut">
              <a:rPr lang="en-GB"/>
              <a:pPr>
                <a:defRPr/>
              </a:pPr>
              <a:t>24/02/2019</a:t>
            </a:fld>
            <a:endParaRPr lang="en-GB"/>
          </a:p>
        </p:txBody>
      </p:sp>
      <p:sp>
        <p:nvSpPr>
          <p:cNvPr id="8" name="Footer Placeholder 7">
            <a:extLst>
              <a:ext uri="{FF2B5EF4-FFF2-40B4-BE49-F238E27FC236}">
                <a16:creationId xmlns:a16="http://schemas.microsoft.com/office/drawing/2014/main" id="{2A7A0929-775C-4A73-95D4-1473633B3A50}"/>
              </a:ext>
            </a:extLst>
          </p:cNvPr>
          <p:cNvSpPr>
            <a:spLocks noGrp="1"/>
          </p:cNvSpPr>
          <p:nvPr>
            <p:ph type="ftr" sz="quarter" idx="11"/>
          </p:nvPr>
        </p:nvSpPr>
        <p:spPr/>
        <p:txBody>
          <a:bodyPr/>
          <a:lstStyle>
            <a:lvl1pPr>
              <a:defRPr/>
            </a:lvl1pPr>
          </a:lstStyle>
          <a:p>
            <a:pPr>
              <a:defRPr/>
            </a:pPr>
            <a:endParaRPr lang="en-GB"/>
          </a:p>
        </p:txBody>
      </p:sp>
      <p:sp>
        <p:nvSpPr>
          <p:cNvPr id="9" name="Slide Number Placeholder 8">
            <a:extLst>
              <a:ext uri="{FF2B5EF4-FFF2-40B4-BE49-F238E27FC236}">
                <a16:creationId xmlns:a16="http://schemas.microsoft.com/office/drawing/2014/main" id="{2DB04354-FD9B-46E7-B4B8-B7C75B1B2E0F}"/>
              </a:ext>
            </a:extLst>
          </p:cNvPr>
          <p:cNvSpPr>
            <a:spLocks noGrp="1"/>
          </p:cNvSpPr>
          <p:nvPr>
            <p:ph type="sldNum" sz="quarter" idx="12"/>
          </p:nvPr>
        </p:nvSpPr>
        <p:spPr/>
        <p:txBody>
          <a:bodyPr/>
          <a:lstStyle>
            <a:lvl1pPr>
              <a:defRPr/>
            </a:lvl1pPr>
          </a:lstStyle>
          <a:p>
            <a:pPr>
              <a:defRPr/>
            </a:pPr>
            <a:fld id="{0A1A6F3B-9010-4115-A6DA-D10F70E05BA1}" type="slidenum">
              <a:rPr lang="en-GB" altLang="en-US"/>
              <a:pPr>
                <a:defRPr/>
              </a:pPr>
              <a:t>‹#›</a:t>
            </a:fld>
            <a:endParaRPr lang="en-GB" altLang="en-US"/>
          </a:p>
        </p:txBody>
      </p:sp>
    </p:spTree>
    <p:extLst>
      <p:ext uri="{BB962C8B-B14F-4D97-AF65-F5344CB8AC3E}">
        <p14:creationId xmlns:p14="http://schemas.microsoft.com/office/powerpoint/2010/main" val="19401629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05540F8-DB28-438E-ABD6-D3ACD7CD6B16}"/>
              </a:ext>
            </a:extLst>
          </p:cNvPr>
          <p:cNvSpPr>
            <a:spLocks noGrp="1"/>
          </p:cNvSpPr>
          <p:nvPr>
            <p:ph type="dt" sz="half" idx="10"/>
          </p:nvPr>
        </p:nvSpPr>
        <p:spPr/>
        <p:txBody>
          <a:bodyPr/>
          <a:lstStyle>
            <a:lvl1pPr>
              <a:defRPr/>
            </a:lvl1pPr>
          </a:lstStyle>
          <a:p>
            <a:pPr>
              <a:defRPr/>
            </a:pPr>
            <a:fld id="{C8A3FFCF-354D-4479-8180-8FF645D626A0}" type="datetimeFigureOut">
              <a:rPr lang="en-GB"/>
              <a:pPr>
                <a:defRPr/>
              </a:pPr>
              <a:t>24/02/2019</a:t>
            </a:fld>
            <a:endParaRPr lang="en-GB"/>
          </a:p>
        </p:txBody>
      </p:sp>
      <p:sp>
        <p:nvSpPr>
          <p:cNvPr id="4" name="Footer Placeholder 3">
            <a:extLst>
              <a:ext uri="{FF2B5EF4-FFF2-40B4-BE49-F238E27FC236}">
                <a16:creationId xmlns:a16="http://schemas.microsoft.com/office/drawing/2014/main" id="{A24B934F-3F7D-4F30-9E00-32345E88E0C7}"/>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4">
            <a:extLst>
              <a:ext uri="{FF2B5EF4-FFF2-40B4-BE49-F238E27FC236}">
                <a16:creationId xmlns:a16="http://schemas.microsoft.com/office/drawing/2014/main" id="{A4283467-EAAF-476A-BAAB-6C36EB2695A8}"/>
              </a:ext>
            </a:extLst>
          </p:cNvPr>
          <p:cNvSpPr>
            <a:spLocks noGrp="1"/>
          </p:cNvSpPr>
          <p:nvPr>
            <p:ph type="sldNum" sz="quarter" idx="12"/>
          </p:nvPr>
        </p:nvSpPr>
        <p:spPr/>
        <p:txBody>
          <a:bodyPr/>
          <a:lstStyle>
            <a:lvl1pPr>
              <a:defRPr/>
            </a:lvl1pPr>
          </a:lstStyle>
          <a:p>
            <a:pPr>
              <a:defRPr/>
            </a:pPr>
            <a:fld id="{ED09D09F-EBF6-4BB6-848A-3D48214A6291}" type="slidenum">
              <a:rPr lang="en-GB" altLang="en-US"/>
              <a:pPr>
                <a:defRPr/>
              </a:pPr>
              <a:t>‹#›</a:t>
            </a:fld>
            <a:endParaRPr lang="en-GB" altLang="en-US"/>
          </a:p>
        </p:txBody>
      </p:sp>
    </p:spTree>
    <p:extLst>
      <p:ext uri="{BB962C8B-B14F-4D97-AF65-F5344CB8AC3E}">
        <p14:creationId xmlns:p14="http://schemas.microsoft.com/office/powerpoint/2010/main" val="35374498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6EA440A-5EC8-40BB-BB58-63CFE2E4220E}"/>
              </a:ext>
            </a:extLst>
          </p:cNvPr>
          <p:cNvSpPr>
            <a:spLocks noGrp="1"/>
          </p:cNvSpPr>
          <p:nvPr>
            <p:ph type="dt" sz="half" idx="10"/>
          </p:nvPr>
        </p:nvSpPr>
        <p:spPr/>
        <p:txBody>
          <a:bodyPr/>
          <a:lstStyle>
            <a:lvl1pPr>
              <a:defRPr/>
            </a:lvl1pPr>
          </a:lstStyle>
          <a:p>
            <a:pPr>
              <a:defRPr/>
            </a:pPr>
            <a:fld id="{10D30D1C-9341-419E-9883-A81C0DC2BC2E}" type="datetimeFigureOut">
              <a:rPr lang="en-GB"/>
              <a:pPr>
                <a:defRPr/>
              </a:pPr>
              <a:t>24/02/2019</a:t>
            </a:fld>
            <a:endParaRPr lang="en-GB"/>
          </a:p>
        </p:txBody>
      </p:sp>
      <p:sp>
        <p:nvSpPr>
          <p:cNvPr id="3" name="Footer Placeholder 2">
            <a:extLst>
              <a:ext uri="{FF2B5EF4-FFF2-40B4-BE49-F238E27FC236}">
                <a16:creationId xmlns:a16="http://schemas.microsoft.com/office/drawing/2014/main" id="{51F4A3D6-D4A7-4686-9646-CDE088DF9F6B}"/>
              </a:ext>
            </a:extLst>
          </p:cNvPr>
          <p:cNvSpPr>
            <a:spLocks noGrp="1"/>
          </p:cNvSpPr>
          <p:nvPr>
            <p:ph type="ftr" sz="quarter" idx="11"/>
          </p:nvPr>
        </p:nvSpPr>
        <p:spPr/>
        <p:txBody>
          <a:bodyPr/>
          <a:lstStyle>
            <a:lvl1pPr>
              <a:defRPr/>
            </a:lvl1pPr>
          </a:lstStyle>
          <a:p>
            <a:pPr>
              <a:defRPr/>
            </a:pPr>
            <a:endParaRPr lang="en-GB"/>
          </a:p>
        </p:txBody>
      </p:sp>
      <p:sp>
        <p:nvSpPr>
          <p:cNvPr id="4" name="Slide Number Placeholder 3">
            <a:extLst>
              <a:ext uri="{FF2B5EF4-FFF2-40B4-BE49-F238E27FC236}">
                <a16:creationId xmlns:a16="http://schemas.microsoft.com/office/drawing/2014/main" id="{1BE7CCA2-E535-4F03-9F23-E16537FB16E4}"/>
              </a:ext>
            </a:extLst>
          </p:cNvPr>
          <p:cNvSpPr>
            <a:spLocks noGrp="1"/>
          </p:cNvSpPr>
          <p:nvPr>
            <p:ph type="sldNum" sz="quarter" idx="12"/>
          </p:nvPr>
        </p:nvSpPr>
        <p:spPr/>
        <p:txBody>
          <a:bodyPr/>
          <a:lstStyle>
            <a:lvl1pPr>
              <a:defRPr/>
            </a:lvl1pPr>
          </a:lstStyle>
          <a:p>
            <a:pPr>
              <a:defRPr/>
            </a:pPr>
            <a:fld id="{A36E48DB-ED00-4C87-AD1B-BF2F6BF2CDBB}" type="slidenum">
              <a:rPr lang="en-GB" altLang="en-US"/>
              <a:pPr>
                <a:defRPr/>
              </a:pPr>
              <a:t>‹#›</a:t>
            </a:fld>
            <a:endParaRPr lang="en-GB" altLang="en-US"/>
          </a:p>
        </p:txBody>
      </p:sp>
    </p:spTree>
    <p:extLst>
      <p:ext uri="{BB962C8B-B14F-4D97-AF65-F5344CB8AC3E}">
        <p14:creationId xmlns:p14="http://schemas.microsoft.com/office/powerpoint/2010/main" val="5835941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1800"/>
            </a:lvl1pPr>
          </a:lstStyle>
          <a:p>
            <a:r>
              <a:rPr lang="en-US"/>
              <a:t>Click to edit Master title style</a:t>
            </a:r>
            <a:endParaRPr lang="en-GB"/>
          </a:p>
        </p:txBody>
      </p:sp>
      <p:sp>
        <p:nvSpPr>
          <p:cNvPr id="3" name="Content Placeholder 2"/>
          <p:cNvSpPr>
            <a:spLocks noGrp="1"/>
          </p:cNvSpPr>
          <p:nvPr>
            <p:ph idx="1"/>
          </p:nvPr>
        </p:nvSpPr>
        <p:spPr>
          <a:xfrm>
            <a:off x="5183188" y="987429"/>
            <a:ext cx="6172200" cy="4873625"/>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Edit Master text styles</a:t>
            </a:r>
          </a:p>
        </p:txBody>
      </p:sp>
      <p:sp>
        <p:nvSpPr>
          <p:cNvPr id="5" name="Date Placeholder 4">
            <a:extLst>
              <a:ext uri="{FF2B5EF4-FFF2-40B4-BE49-F238E27FC236}">
                <a16:creationId xmlns:a16="http://schemas.microsoft.com/office/drawing/2014/main" id="{3A5542AD-BF53-4A6E-9D79-877C33A79293}"/>
              </a:ext>
            </a:extLst>
          </p:cNvPr>
          <p:cNvSpPr>
            <a:spLocks noGrp="1"/>
          </p:cNvSpPr>
          <p:nvPr>
            <p:ph type="dt" sz="half" idx="10"/>
          </p:nvPr>
        </p:nvSpPr>
        <p:spPr/>
        <p:txBody>
          <a:bodyPr/>
          <a:lstStyle>
            <a:lvl1pPr>
              <a:defRPr/>
            </a:lvl1pPr>
          </a:lstStyle>
          <a:p>
            <a:pPr>
              <a:defRPr/>
            </a:pPr>
            <a:fld id="{5C2EA772-57B7-4CFC-A49A-BACF9906A3B9}" type="datetimeFigureOut">
              <a:rPr lang="en-GB"/>
              <a:pPr>
                <a:defRPr/>
              </a:pPr>
              <a:t>24/02/2019</a:t>
            </a:fld>
            <a:endParaRPr lang="en-GB"/>
          </a:p>
        </p:txBody>
      </p:sp>
      <p:sp>
        <p:nvSpPr>
          <p:cNvPr id="6" name="Footer Placeholder 5">
            <a:extLst>
              <a:ext uri="{FF2B5EF4-FFF2-40B4-BE49-F238E27FC236}">
                <a16:creationId xmlns:a16="http://schemas.microsoft.com/office/drawing/2014/main" id="{AD39FE74-44DA-401B-B01E-546F7CEF7172}"/>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6">
            <a:extLst>
              <a:ext uri="{FF2B5EF4-FFF2-40B4-BE49-F238E27FC236}">
                <a16:creationId xmlns:a16="http://schemas.microsoft.com/office/drawing/2014/main" id="{EC5DDEFA-04CC-421A-BACA-554294F9DE90}"/>
              </a:ext>
            </a:extLst>
          </p:cNvPr>
          <p:cNvSpPr>
            <a:spLocks noGrp="1"/>
          </p:cNvSpPr>
          <p:nvPr>
            <p:ph type="sldNum" sz="quarter" idx="12"/>
          </p:nvPr>
        </p:nvSpPr>
        <p:spPr/>
        <p:txBody>
          <a:bodyPr/>
          <a:lstStyle>
            <a:lvl1pPr>
              <a:defRPr/>
            </a:lvl1pPr>
          </a:lstStyle>
          <a:p>
            <a:pPr>
              <a:defRPr/>
            </a:pPr>
            <a:fld id="{51B2A0FC-5111-4DAD-8917-977D57CED51E}" type="slidenum">
              <a:rPr lang="en-GB" altLang="en-US"/>
              <a:pPr>
                <a:defRPr/>
              </a:pPr>
              <a:t>‹#›</a:t>
            </a:fld>
            <a:endParaRPr lang="en-GB" altLang="en-US"/>
          </a:p>
        </p:txBody>
      </p:sp>
    </p:spTree>
    <p:extLst>
      <p:ext uri="{BB962C8B-B14F-4D97-AF65-F5344CB8AC3E}">
        <p14:creationId xmlns:p14="http://schemas.microsoft.com/office/powerpoint/2010/main" val="6572341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151745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1800"/>
            </a:lvl1pPr>
          </a:lstStyle>
          <a:p>
            <a:r>
              <a:rPr lang="en-US"/>
              <a:t>Click to edit Master title style</a:t>
            </a:r>
            <a:endParaRPr lang="en-GB"/>
          </a:p>
        </p:txBody>
      </p:sp>
      <p:sp>
        <p:nvSpPr>
          <p:cNvPr id="3" name="Picture Placeholder 2"/>
          <p:cNvSpPr>
            <a:spLocks noGrp="1"/>
          </p:cNvSpPr>
          <p:nvPr>
            <p:ph type="pic" idx="1"/>
          </p:nvPr>
        </p:nvSpPr>
        <p:spPr>
          <a:xfrm>
            <a:off x="5183188" y="987429"/>
            <a:ext cx="6172200" cy="4873625"/>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Edit Master text styles</a:t>
            </a:r>
          </a:p>
        </p:txBody>
      </p:sp>
      <p:sp>
        <p:nvSpPr>
          <p:cNvPr id="5" name="Date Placeholder 4">
            <a:extLst>
              <a:ext uri="{FF2B5EF4-FFF2-40B4-BE49-F238E27FC236}">
                <a16:creationId xmlns:a16="http://schemas.microsoft.com/office/drawing/2014/main" id="{9625C52C-12C1-485B-B283-1321FC6B134D}"/>
              </a:ext>
            </a:extLst>
          </p:cNvPr>
          <p:cNvSpPr>
            <a:spLocks noGrp="1"/>
          </p:cNvSpPr>
          <p:nvPr>
            <p:ph type="dt" sz="half" idx="10"/>
          </p:nvPr>
        </p:nvSpPr>
        <p:spPr/>
        <p:txBody>
          <a:bodyPr/>
          <a:lstStyle>
            <a:lvl1pPr>
              <a:defRPr/>
            </a:lvl1pPr>
          </a:lstStyle>
          <a:p>
            <a:pPr>
              <a:defRPr/>
            </a:pPr>
            <a:fld id="{4E21DFF9-A3F3-44CA-928F-585540E8859F}" type="datetimeFigureOut">
              <a:rPr lang="en-GB"/>
              <a:pPr>
                <a:defRPr/>
              </a:pPr>
              <a:t>24/02/2019</a:t>
            </a:fld>
            <a:endParaRPr lang="en-GB"/>
          </a:p>
        </p:txBody>
      </p:sp>
      <p:sp>
        <p:nvSpPr>
          <p:cNvPr id="6" name="Footer Placeholder 5">
            <a:extLst>
              <a:ext uri="{FF2B5EF4-FFF2-40B4-BE49-F238E27FC236}">
                <a16:creationId xmlns:a16="http://schemas.microsoft.com/office/drawing/2014/main" id="{DCB07AF4-E56E-42DE-86A5-E357412645CD}"/>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6">
            <a:extLst>
              <a:ext uri="{FF2B5EF4-FFF2-40B4-BE49-F238E27FC236}">
                <a16:creationId xmlns:a16="http://schemas.microsoft.com/office/drawing/2014/main" id="{C0FF4871-263B-4C66-8AC6-1E77457664DF}"/>
              </a:ext>
            </a:extLst>
          </p:cNvPr>
          <p:cNvSpPr>
            <a:spLocks noGrp="1"/>
          </p:cNvSpPr>
          <p:nvPr>
            <p:ph type="sldNum" sz="quarter" idx="12"/>
          </p:nvPr>
        </p:nvSpPr>
        <p:spPr/>
        <p:txBody>
          <a:bodyPr/>
          <a:lstStyle>
            <a:lvl1pPr>
              <a:defRPr/>
            </a:lvl1pPr>
          </a:lstStyle>
          <a:p>
            <a:pPr>
              <a:defRPr/>
            </a:pPr>
            <a:fld id="{1885925C-0A63-4820-A098-9E45BAF4A7EF}" type="slidenum">
              <a:rPr lang="en-GB" altLang="en-US"/>
              <a:pPr>
                <a:defRPr/>
              </a:pPr>
              <a:t>‹#›</a:t>
            </a:fld>
            <a:endParaRPr lang="en-GB" altLang="en-US"/>
          </a:p>
        </p:txBody>
      </p:sp>
    </p:spTree>
    <p:extLst>
      <p:ext uri="{BB962C8B-B14F-4D97-AF65-F5344CB8AC3E}">
        <p14:creationId xmlns:p14="http://schemas.microsoft.com/office/powerpoint/2010/main" val="42136488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59D5B6B-F80F-4D0B-9397-AAC56C9E7B94}"/>
              </a:ext>
            </a:extLst>
          </p:cNvPr>
          <p:cNvSpPr>
            <a:spLocks noGrp="1"/>
          </p:cNvSpPr>
          <p:nvPr>
            <p:ph type="dt" sz="half" idx="10"/>
          </p:nvPr>
        </p:nvSpPr>
        <p:spPr/>
        <p:txBody>
          <a:bodyPr/>
          <a:lstStyle>
            <a:lvl1pPr>
              <a:defRPr/>
            </a:lvl1pPr>
          </a:lstStyle>
          <a:p>
            <a:pPr>
              <a:defRPr/>
            </a:pPr>
            <a:fld id="{B88E5821-F7D6-4816-AB9A-2B6A52BCB34C}" type="datetimeFigureOut">
              <a:rPr lang="en-GB"/>
              <a:pPr>
                <a:defRPr/>
              </a:pPr>
              <a:t>24/02/2019</a:t>
            </a:fld>
            <a:endParaRPr lang="en-GB"/>
          </a:p>
        </p:txBody>
      </p:sp>
      <p:sp>
        <p:nvSpPr>
          <p:cNvPr id="5" name="Footer Placeholder 4">
            <a:extLst>
              <a:ext uri="{FF2B5EF4-FFF2-40B4-BE49-F238E27FC236}">
                <a16:creationId xmlns:a16="http://schemas.microsoft.com/office/drawing/2014/main" id="{39CD6914-C0C7-4CD2-8D82-3433C8BC94A7}"/>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7051EA57-466C-4521-9434-5A5AE4AD8039}"/>
              </a:ext>
            </a:extLst>
          </p:cNvPr>
          <p:cNvSpPr>
            <a:spLocks noGrp="1"/>
          </p:cNvSpPr>
          <p:nvPr>
            <p:ph type="sldNum" sz="quarter" idx="12"/>
          </p:nvPr>
        </p:nvSpPr>
        <p:spPr/>
        <p:txBody>
          <a:bodyPr/>
          <a:lstStyle>
            <a:lvl1pPr>
              <a:defRPr/>
            </a:lvl1pPr>
          </a:lstStyle>
          <a:p>
            <a:pPr>
              <a:defRPr/>
            </a:pPr>
            <a:fld id="{052BCC77-C05B-4C08-BEB3-D7239AC3A03A}" type="slidenum">
              <a:rPr lang="en-GB" altLang="en-US"/>
              <a:pPr>
                <a:defRPr/>
              </a:pPr>
              <a:t>‹#›</a:t>
            </a:fld>
            <a:endParaRPr lang="en-GB" altLang="en-US"/>
          </a:p>
        </p:txBody>
      </p:sp>
    </p:spTree>
    <p:extLst>
      <p:ext uri="{BB962C8B-B14F-4D97-AF65-F5344CB8AC3E}">
        <p14:creationId xmlns:p14="http://schemas.microsoft.com/office/powerpoint/2010/main" val="26951565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2"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971EE96-394D-44C5-B205-2E29F34E53AC}"/>
              </a:ext>
            </a:extLst>
          </p:cNvPr>
          <p:cNvSpPr>
            <a:spLocks noGrp="1"/>
          </p:cNvSpPr>
          <p:nvPr>
            <p:ph type="dt" sz="half" idx="10"/>
          </p:nvPr>
        </p:nvSpPr>
        <p:spPr/>
        <p:txBody>
          <a:bodyPr/>
          <a:lstStyle>
            <a:lvl1pPr>
              <a:defRPr/>
            </a:lvl1pPr>
          </a:lstStyle>
          <a:p>
            <a:pPr>
              <a:defRPr/>
            </a:pPr>
            <a:fld id="{B896E686-3BAA-41BD-9493-047AFC4744DD}" type="datetimeFigureOut">
              <a:rPr lang="en-GB"/>
              <a:pPr>
                <a:defRPr/>
              </a:pPr>
              <a:t>24/02/2019</a:t>
            </a:fld>
            <a:endParaRPr lang="en-GB"/>
          </a:p>
        </p:txBody>
      </p:sp>
      <p:sp>
        <p:nvSpPr>
          <p:cNvPr id="5" name="Footer Placeholder 4">
            <a:extLst>
              <a:ext uri="{FF2B5EF4-FFF2-40B4-BE49-F238E27FC236}">
                <a16:creationId xmlns:a16="http://schemas.microsoft.com/office/drawing/2014/main" id="{3718FD6A-8BE9-43C1-AB9D-A07A0F275500}"/>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BE6720E7-AEEE-4A60-860C-3AF952892466}"/>
              </a:ext>
            </a:extLst>
          </p:cNvPr>
          <p:cNvSpPr>
            <a:spLocks noGrp="1"/>
          </p:cNvSpPr>
          <p:nvPr>
            <p:ph type="sldNum" sz="quarter" idx="12"/>
          </p:nvPr>
        </p:nvSpPr>
        <p:spPr/>
        <p:txBody>
          <a:bodyPr/>
          <a:lstStyle>
            <a:lvl1pPr>
              <a:defRPr/>
            </a:lvl1pPr>
          </a:lstStyle>
          <a:p>
            <a:pPr>
              <a:defRPr/>
            </a:pPr>
            <a:fld id="{84A7A96A-D190-4023-8716-768155BF4F17}" type="slidenum">
              <a:rPr lang="en-GB" altLang="en-US"/>
              <a:pPr>
                <a:defRPr/>
              </a:pPr>
              <a:t>‹#›</a:t>
            </a:fld>
            <a:endParaRPr lang="en-GB" altLang="en-US"/>
          </a:p>
        </p:txBody>
      </p:sp>
    </p:spTree>
    <p:extLst>
      <p:ext uri="{BB962C8B-B14F-4D97-AF65-F5344CB8AC3E}">
        <p14:creationId xmlns:p14="http://schemas.microsoft.com/office/powerpoint/2010/main" val="623405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4626349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34433" y="1125538"/>
            <a:ext cx="4699000" cy="4762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236633" y="1125538"/>
            <a:ext cx="4699000" cy="4762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998442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185625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6836903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125826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8121360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6705679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522E2030-3418-4E9F-8610-F050EF17A9EB}"/>
              </a:ext>
            </a:extLst>
          </p:cNvPr>
          <p:cNvSpPr>
            <a:spLocks noGrp="1" noChangeArrowheads="1"/>
          </p:cNvSpPr>
          <p:nvPr>
            <p:ph type="title"/>
          </p:nvPr>
        </p:nvSpPr>
        <p:spPr bwMode="auto">
          <a:xfrm>
            <a:off x="334963" y="333375"/>
            <a:ext cx="9601200" cy="647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Insert title here</a:t>
            </a:r>
          </a:p>
        </p:txBody>
      </p:sp>
      <p:sp>
        <p:nvSpPr>
          <p:cNvPr id="1027" name="Rectangle 3">
            <a:extLst>
              <a:ext uri="{FF2B5EF4-FFF2-40B4-BE49-F238E27FC236}">
                <a16:creationId xmlns:a16="http://schemas.microsoft.com/office/drawing/2014/main" id="{D164860E-0338-4C8F-B867-11243B3950F1}"/>
              </a:ext>
            </a:extLst>
          </p:cNvPr>
          <p:cNvSpPr>
            <a:spLocks noGrp="1" noChangeArrowheads="1"/>
          </p:cNvSpPr>
          <p:nvPr>
            <p:ph type="body" idx="1"/>
          </p:nvPr>
        </p:nvSpPr>
        <p:spPr bwMode="auto">
          <a:xfrm>
            <a:off x="334963" y="1125538"/>
            <a:ext cx="9601200" cy="4762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Subhead</a:t>
            </a:r>
          </a:p>
          <a:p>
            <a:pPr lvl="1"/>
            <a:r>
              <a:rPr lang="en-US" altLang="en-US"/>
              <a:t>Xxx</a:t>
            </a:r>
          </a:p>
        </p:txBody>
      </p:sp>
      <p:pic>
        <p:nvPicPr>
          <p:cNvPr id="1028" name="Picture 4" descr="IC_ppt_footers2">
            <a:extLst>
              <a:ext uri="{FF2B5EF4-FFF2-40B4-BE49-F238E27FC236}">
                <a16:creationId xmlns:a16="http://schemas.microsoft.com/office/drawing/2014/main" id="{F74FAAF4-1F33-40BA-85AF-1F73E428883C}"/>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4810125"/>
            <a:ext cx="12192000" cy="204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34"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xStyles>
    <p:titleStyle>
      <a:lvl1pPr algn="l" rtl="0" eaLnBrk="0" fontAlgn="base" hangingPunct="0">
        <a:spcBef>
          <a:spcPct val="0"/>
        </a:spcBef>
        <a:spcAft>
          <a:spcPct val="0"/>
        </a:spcAft>
        <a:defRPr sz="3200" b="1">
          <a:solidFill>
            <a:schemeClr val="hlink"/>
          </a:solidFill>
          <a:latin typeface="+mj-lt"/>
          <a:ea typeface="+mj-ea"/>
          <a:cs typeface="+mj-cs"/>
        </a:defRPr>
      </a:lvl1pPr>
      <a:lvl2pPr algn="l" rtl="0" eaLnBrk="0" fontAlgn="base" hangingPunct="0">
        <a:spcBef>
          <a:spcPct val="0"/>
        </a:spcBef>
        <a:spcAft>
          <a:spcPct val="0"/>
        </a:spcAft>
        <a:defRPr sz="3200" b="1">
          <a:solidFill>
            <a:schemeClr val="hlink"/>
          </a:solidFill>
          <a:latin typeface="Arial" charset="0"/>
          <a:ea typeface="ヒラギノ角ゴ Pro W3" pitchFamily="-48" charset="-128"/>
        </a:defRPr>
      </a:lvl2pPr>
      <a:lvl3pPr algn="l" rtl="0" eaLnBrk="0" fontAlgn="base" hangingPunct="0">
        <a:spcBef>
          <a:spcPct val="0"/>
        </a:spcBef>
        <a:spcAft>
          <a:spcPct val="0"/>
        </a:spcAft>
        <a:defRPr sz="3200" b="1">
          <a:solidFill>
            <a:schemeClr val="hlink"/>
          </a:solidFill>
          <a:latin typeface="Arial" charset="0"/>
          <a:ea typeface="ヒラギノ角ゴ Pro W3" pitchFamily="-48" charset="-128"/>
        </a:defRPr>
      </a:lvl3pPr>
      <a:lvl4pPr algn="l" rtl="0" eaLnBrk="0" fontAlgn="base" hangingPunct="0">
        <a:spcBef>
          <a:spcPct val="0"/>
        </a:spcBef>
        <a:spcAft>
          <a:spcPct val="0"/>
        </a:spcAft>
        <a:defRPr sz="3200" b="1">
          <a:solidFill>
            <a:schemeClr val="hlink"/>
          </a:solidFill>
          <a:latin typeface="Arial" charset="0"/>
          <a:ea typeface="ヒラギノ角ゴ Pro W3" pitchFamily="-48" charset="-128"/>
        </a:defRPr>
      </a:lvl4pPr>
      <a:lvl5pPr algn="l" rtl="0" eaLnBrk="0" fontAlgn="base" hangingPunct="0">
        <a:spcBef>
          <a:spcPct val="0"/>
        </a:spcBef>
        <a:spcAft>
          <a:spcPct val="0"/>
        </a:spcAft>
        <a:defRPr sz="3200" b="1">
          <a:solidFill>
            <a:schemeClr val="hlink"/>
          </a:solidFill>
          <a:latin typeface="Arial" charset="0"/>
          <a:ea typeface="ヒラギノ角ゴ Pro W3" pitchFamily="-48" charset="-128"/>
        </a:defRPr>
      </a:lvl5pPr>
      <a:lvl6pPr marL="457200" algn="l" rtl="0" fontAlgn="base">
        <a:spcBef>
          <a:spcPct val="0"/>
        </a:spcBef>
        <a:spcAft>
          <a:spcPct val="0"/>
        </a:spcAft>
        <a:defRPr sz="3200" b="1">
          <a:solidFill>
            <a:schemeClr val="hlink"/>
          </a:solidFill>
          <a:latin typeface="Arial" charset="0"/>
          <a:ea typeface="ヒラギノ角ゴ Pro W3" pitchFamily="-48" charset="-128"/>
        </a:defRPr>
      </a:lvl6pPr>
      <a:lvl7pPr marL="914400" algn="l" rtl="0" fontAlgn="base">
        <a:spcBef>
          <a:spcPct val="0"/>
        </a:spcBef>
        <a:spcAft>
          <a:spcPct val="0"/>
        </a:spcAft>
        <a:defRPr sz="3200" b="1">
          <a:solidFill>
            <a:schemeClr val="hlink"/>
          </a:solidFill>
          <a:latin typeface="Arial" charset="0"/>
          <a:ea typeface="ヒラギノ角ゴ Pro W3" pitchFamily="-48" charset="-128"/>
        </a:defRPr>
      </a:lvl7pPr>
      <a:lvl8pPr marL="1371600" algn="l" rtl="0" fontAlgn="base">
        <a:spcBef>
          <a:spcPct val="0"/>
        </a:spcBef>
        <a:spcAft>
          <a:spcPct val="0"/>
        </a:spcAft>
        <a:defRPr sz="3200" b="1">
          <a:solidFill>
            <a:schemeClr val="hlink"/>
          </a:solidFill>
          <a:latin typeface="Arial" charset="0"/>
          <a:ea typeface="ヒラギノ角ゴ Pro W3" pitchFamily="-48" charset="-128"/>
        </a:defRPr>
      </a:lvl8pPr>
      <a:lvl9pPr marL="1828800" algn="l" rtl="0" fontAlgn="base">
        <a:spcBef>
          <a:spcPct val="0"/>
        </a:spcBef>
        <a:spcAft>
          <a:spcPct val="0"/>
        </a:spcAft>
        <a:defRPr sz="3200" b="1">
          <a:solidFill>
            <a:schemeClr val="hlink"/>
          </a:solidFill>
          <a:latin typeface="Arial" charset="0"/>
          <a:ea typeface="ヒラギノ角ゴ Pro W3" pitchFamily="-48" charset="-128"/>
        </a:defRPr>
      </a:lvl9pPr>
    </p:titleStyle>
    <p:bodyStyle>
      <a:lvl1pPr marL="342900" indent="-342900" algn="l" rtl="0" eaLnBrk="0" fontAlgn="base" hangingPunct="0">
        <a:spcBef>
          <a:spcPct val="20000"/>
        </a:spcBef>
        <a:spcAft>
          <a:spcPct val="0"/>
        </a:spcAft>
        <a:buChar char="•"/>
        <a:defRPr sz="2800">
          <a:solidFill>
            <a:schemeClr val="hlink"/>
          </a:solidFill>
          <a:latin typeface="+mn-lt"/>
          <a:ea typeface="+mn-ea"/>
          <a:cs typeface="+mn-cs"/>
        </a:defRPr>
      </a:lvl1pPr>
      <a:lvl2pPr marL="742950" indent="-285750" algn="l" rtl="0" eaLnBrk="0" fontAlgn="base" hangingPunct="0">
        <a:spcBef>
          <a:spcPct val="20000"/>
        </a:spcBef>
        <a:spcAft>
          <a:spcPct val="0"/>
        </a:spcAft>
        <a:buChar char="•"/>
        <a:defRPr sz="2400">
          <a:solidFill>
            <a:schemeClr val="bg2"/>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4EAEFE-3F42-4995-838F-4979F6EDB2D6}"/>
              </a:ext>
            </a:extLst>
          </p:cNvPr>
          <p:cNvSpPr>
            <a:spLocks noGrp="1"/>
          </p:cNvSpPr>
          <p:nvPr>
            <p:ph type="title"/>
          </p:nvPr>
        </p:nvSpPr>
        <p:spPr>
          <a:xfrm>
            <a:off x="2019300" y="0"/>
            <a:ext cx="10086975" cy="1114425"/>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DBBC7858-754E-4D09-B900-9A0A9136C2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C88AB7E-45E6-45E3-AC55-EF3137BF89E5}"/>
              </a:ext>
            </a:extLst>
          </p:cNvPr>
          <p:cNvSpPr>
            <a:spLocks noGrp="1"/>
          </p:cNvSpPr>
          <p:nvPr>
            <p:ph type="dt" sz="half" idx="2"/>
          </p:nvPr>
        </p:nvSpPr>
        <p:spPr>
          <a:xfrm>
            <a:off x="0" y="6356350"/>
            <a:ext cx="1057275" cy="365125"/>
          </a:xfrm>
          <a:prstGeom prst="rect">
            <a:avLst/>
          </a:prstGeom>
        </p:spPr>
        <p:txBody>
          <a:bodyPr vert="horz" lIns="91440" tIns="45720" rIns="91440" bIns="45720" rtlCol="0" anchor="ctr"/>
          <a:lstStyle>
            <a:lvl1pPr algn="l" eaLnBrk="1" hangingPunct="1">
              <a:spcBef>
                <a:spcPct val="20000"/>
              </a:spcBef>
              <a:defRPr sz="675" b="1" smtClean="0">
                <a:solidFill>
                  <a:srgbClr val="000050"/>
                </a:solidFill>
                <a:latin typeface="Arial" panose="020B0604020202020204" pitchFamily="34" charset="0"/>
                <a:cs typeface="Arial" panose="020B0604020202020204" pitchFamily="34" charset="0"/>
              </a:defRPr>
            </a:lvl1pPr>
          </a:lstStyle>
          <a:p>
            <a:pPr>
              <a:defRPr/>
            </a:pPr>
            <a:fld id="{C62BEBD2-0824-461D-977E-B23F3E9DEB3D}" type="datetimeFigureOut">
              <a:rPr lang="en-GB"/>
              <a:pPr>
                <a:defRPr/>
              </a:pPr>
              <a:t>24/02/2019</a:t>
            </a:fld>
            <a:endParaRPr lang="en-GB"/>
          </a:p>
        </p:txBody>
      </p:sp>
      <p:sp>
        <p:nvSpPr>
          <p:cNvPr id="5" name="Footer Placeholder 4">
            <a:extLst>
              <a:ext uri="{FF2B5EF4-FFF2-40B4-BE49-F238E27FC236}">
                <a16:creationId xmlns:a16="http://schemas.microsoft.com/office/drawing/2014/main" id="{C5C513AA-CE2D-4829-A463-BD8902817D2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hangingPunct="1">
              <a:spcBef>
                <a:spcPct val="20000"/>
              </a:spcBef>
              <a:defRPr sz="675" b="1">
                <a:solidFill>
                  <a:srgbClr val="000050"/>
                </a:solidFill>
                <a:latin typeface="Arial" panose="020B0604020202020204" pitchFamily="34" charset="0"/>
                <a:cs typeface="Arial" panose="020B0604020202020204" pitchFamily="34" charset="0"/>
              </a:defRPr>
            </a:lvl1pPr>
          </a:lstStyle>
          <a:p>
            <a:pPr>
              <a:defRPr/>
            </a:pPr>
            <a:endParaRPr lang="en-GB"/>
          </a:p>
        </p:txBody>
      </p:sp>
      <p:sp>
        <p:nvSpPr>
          <p:cNvPr id="6" name="Slide Number Placeholder 5">
            <a:extLst>
              <a:ext uri="{FF2B5EF4-FFF2-40B4-BE49-F238E27FC236}">
                <a16:creationId xmlns:a16="http://schemas.microsoft.com/office/drawing/2014/main" id="{E571D6BF-564E-48AD-A85E-7E9600CB038C}"/>
              </a:ext>
            </a:extLst>
          </p:cNvPr>
          <p:cNvSpPr>
            <a:spLocks noGrp="1"/>
          </p:cNvSpPr>
          <p:nvPr>
            <p:ph type="sldNum" sz="quarter" idx="4"/>
          </p:nvPr>
        </p:nvSpPr>
        <p:spPr>
          <a:xfrm>
            <a:off x="11734800" y="6350000"/>
            <a:ext cx="457200" cy="365125"/>
          </a:xfrm>
          <a:prstGeom prst="rect">
            <a:avLst/>
          </a:prstGeom>
        </p:spPr>
        <p:txBody>
          <a:bodyPr vert="horz" lIns="91440" tIns="45720" rIns="91440" bIns="45720" rtlCol="0" anchor="ctr"/>
          <a:lstStyle>
            <a:lvl1pPr algn="r" eaLnBrk="1" hangingPunct="1">
              <a:spcBef>
                <a:spcPct val="20000"/>
              </a:spcBef>
              <a:defRPr sz="675" b="1" smtClean="0">
                <a:solidFill>
                  <a:srgbClr val="000050"/>
                </a:solidFill>
                <a:latin typeface="Arial" panose="020B0604020202020204" pitchFamily="34" charset="0"/>
                <a:cs typeface="Arial" panose="020B0604020202020204" pitchFamily="34" charset="0"/>
              </a:defRPr>
            </a:lvl1pPr>
          </a:lstStyle>
          <a:p>
            <a:pPr>
              <a:defRPr/>
            </a:pPr>
            <a:fld id="{74DD624F-EEED-4825-BE62-5BB1EF307B34}" type="slidenum">
              <a:rPr lang="en-GB"/>
              <a:pPr>
                <a:defRPr/>
              </a:pPr>
              <a:t>‹#›</a:t>
            </a:fld>
            <a:endParaRPr lang="en-GB"/>
          </a:p>
        </p:txBody>
      </p:sp>
      <p:pic>
        <p:nvPicPr>
          <p:cNvPr id="2055" name="Picture 6">
            <a:extLst>
              <a:ext uri="{FF2B5EF4-FFF2-40B4-BE49-F238E27FC236}">
                <a16:creationId xmlns:a16="http://schemas.microsoft.com/office/drawing/2014/main" id="{4D4C4FF5-1C42-4721-87CF-4EA87C1968CA}"/>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1920875"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txStyles>
    <p:titleStyle>
      <a:lvl1pPr algn="l" defTabSz="514350" rtl="0" fontAlgn="base">
        <a:lnSpc>
          <a:spcPct val="90000"/>
        </a:lnSpc>
        <a:spcBef>
          <a:spcPct val="0"/>
        </a:spcBef>
        <a:spcAft>
          <a:spcPct val="0"/>
        </a:spcAft>
        <a:defRPr sz="2400" b="1" kern="1200">
          <a:solidFill>
            <a:srgbClr val="000050"/>
          </a:solidFill>
          <a:latin typeface="Arial" panose="020B0604020202020204" pitchFamily="34" charset="0"/>
          <a:ea typeface="+mj-ea"/>
          <a:cs typeface="+mj-cs"/>
        </a:defRPr>
      </a:lvl1pPr>
      <a:lvl2pPr algn="l" defTabSz="514350" rtl="0" fontAlgn="base">
        <a:lnSpc>
          <a:spcPct val="90000"/>
        </a:lnSpc>
        <a:spcBef>
          <a:spcPct val="0"/>
        </a:spcBef>
        <a:spcAft>
          <a:spcPct val="0"/>
        </a:spcAft>
        <a:defRPr sz="2400" b="1">
          <a:solidFill>
            <a:srgbClr val="000050"/>
          </a:solidFill>
          <a:latin typeface="Arial" panose="020B0604020202020204" pitchFamily="34" charset="0"/>
        </a:defRPr>
      </a:lvl2pPr>
      <a:lvl3pPr algn="l" defTabSz="514350" rtl="0" fontAlgn="base">
        <a:lnSpc>
          <a:spcPct val="90000"/>
        </a:lnSpc>
        <a:spcBef>
          <a:spcPct val="0"/>
        </a:spcBef>
        <a:spcAft>
          <a:spcPct val="0"/>
        </a:spcAft>
        <a:defRPr sz="2400" b="1">
          <a:solidFill>
            <a:srgbClr val="000050"/>
          </a:solidFill>
          <a:latin typeface="Arial" panose="020B0604020202020204" pitchFamily="34" charset="0"/>
        </a:defRPr>
      </a:lvl3pPr>
      <a:lvl4pPr algn="l" defTabSz="514350" rtl="0" fontAlgn="base">
        <a:lnSpc>
          <a:spcPct val="90000"/>
        </a:lnSpc>
        <a:spcBef>
          <a:spcPct val="0"/>
        </a:spcBef>
        <a:spcAft>
          <a:spcPct val="0"/>
        </a:spcAft>
        <a:defRPr sz="2400" b="1">
          <a:solidFill>
            <a:srgbClr val="000050"/>
          </a:solidFill>
          <a:latin typeface="Arial" panose="020B0604020202020204" pitchFamily="34" charset="0"/>
        </a:defRPr>
      </a:lvl4pPr>
      <a:lvl5pPr algn="l" defTabSz="514350" rtl="0" fontAlgn="base">
        <a:lnSpc>
          <a:spcPct val="90000"/>
        </a:lnSpc>
        <a:spcBef>
          <a:spcPct val="0"/>
        </a:spcBef>
        <a:spcAft>
          <a:spcPct val="0"/>
        </a:spcAft>
        <a:defRPr sz="2400" b="1">
          <a:solidFill>
            <a:srgbClr val="000050"/>
          </a:solidFill>
          <a:latin typeface="Arial" panose="020B0604020202020204" pitchFamily="34" charset="0"/>
        </a:defRPr>
      </a:lvl5pPr>
      <a:lvl6pPr marL="457200" algn="l" defTabSz="514350" rtl="0" fontAlgn="base">
        <a:lnSpc>
          <a:spcPct val="90000"/>
        </a:lnSpc>
        <a:spcBef>
          <a:spcPct val="0"/>
        </a:spcBef>
        <a:spcAft>
          <a:spcPct val="0"/>
        </a:spcAft>
        <a:defRPr sz="2400" b="1">
          <a:solidFill>
            <a:srgbClr val="000050"/>
          </a:solidFill>
          <a:latin typeface="Arial" panose="020B0604020202020204" pitchFamily="34" charset="0"/>
        </a:defRPr>
      </a:lvl6pPr>
      <a:lvl7pPr marL="914400" algn="l" defTabSz="514350" rtl="0" fontAlgn="base">
        <a:lnSpc>
          <a:spcPct val="90000"/>
        </a:lnSpc>
        <a:spcBef>
          <a:spcPct val="0"/>
        </a:spcBef>
        <a:spcAft>
          <a:spcPct val="0"/>
        </a:spcAft>
        <a:defRPr sz="2400" b="1">
          <a:solidFill>
            <a:srgbClr val="000050"/>
          </a:solidFill>
          <a:latin typeface="Arial" panose="020B0604020202020204" pitchFamily="34" charset="0"/>
        </a:defRPr>
      </a:lvl7pPr>
      <a:lvl8pPr marL="1371600" algn="l" defTabSz="514350" rtl="0" fontAlgn="base">
        <a:lnSpc>
          <a:spcPct val="90000"/>
        </a:lnSpc>
        <a:spcBef>
          <a:spcPct val="0"/>
        </a:spcBef>
        <a:spcAft>
          <a:spcPct val="0"/>
        </a:spcAft>
        <a:defRPr sz="2400" b="1">
          <a:solidFill>
            <a:srgbClr val="000050"/>
          </a:solidFill>
          <a:latin typeface="Arial" panose="020B0604020202020204" pitchFamily="34" charset="0"/>
        </a:defRPr>
      </a:lvl8pPr>
      <a:lvl9pPr marL="1828800" algn="l" defTabSz="514350" rtl="0" fontAlgn="base">
        <a:lnSpc>
          <a:spcPct val="90000"/>
        </a:lnSpc>
        <a:spcBef>
          <a:spcPct val="0"/>
        </a:spcBef>
        <a:spcAft>
          <a:spcPct val="0"/>
        </a:spcAft>
        <a:defRPr sz="2400" b="1">
          <a:solidFill>
            <a:srgbClr val="000050"/>
          </a:solidFill>
          <a:latin typeface="Arial" panose="020B0604020202020204" pitchFamily="34" charset="0"/>
        </a:defRPr>
      </a:lvl9pPr>
    </p:titleStyle>
    <p:bodyStyle>
      <a:lvl1pPr marL="128588" indent="-128588" algn="l" defTabSz="514350" rtl="0" fontAlgn="base">
        <a:lnSpc>
          <a:spcPct val="90000"/>
        </a:lnSpc>
        <a:spcBef>
          <a:spcPts val="563"/>
        </a:spcBef>
        <a:spcAft>
          <a:spcPct val="0"/>
        </a:spcAft>
        <a:buFont typeface="Arial" panose="020B0604020202020204" pitchFamily="34" charset="0"/>
        <a:buChar char="•"/>
        <a:defRPr sz="1500" kern="1200">
          <a:solidFill>
            <a:schemeClr val="tx1"/>
          </a:solidFill>
          <a:latin typeface="+mn-lt"/>
          <a:ea typeface="+mn-ea"/>
          <a:cs typeface="+mn-cs"/>
        </a:defRPr>
      </a:lvl1pPr>
      <a:lvl2pPr marL="385763" indent="-128588" algn="l" defTabSz="514350" rtl="0" fontAlgn="base">
        <a:lnSpc>
          <a:spcPct val="90000"/>
        </a:lnSpc>
        <a:spcBef>
          <a:spcPts val="275"/>
        </a:spcBef>
        <a:spcAft>
          <a:spcPct val="0"/>
        </a:spcAft>
        <a:buFont typeface="Arial" panose="020B0604020202020204" pitchFamily="34" charset="0"/>
        <a:buChar char="•"/>
        <a:defRPr sz="1300" kern="1200">
          <a:solidFill>
            <a:schemeClr val="tx1"/>
          </a:solidFill>
          <a:latin typeface="+mn-lt"/>
          <a:ea typeface="+mn-ea"/>
          <a:cs typeface="+mn-cs"/>
        </a:defRPr>
      </a:lvl2pPr>
      <a:lvl3pPr marL="642938" indent="-128588" algn="l" defTabSz="514350" rtl="0" fontAlgn="base">
        <a:lnSpc>
          <a:spcPct val="90000"/>
        </a:lnSpc>
        <a:spcBef>
          <a:spcPts val="275"/>
        </a:spcBef>
        <a:spcAft>
          <a:spcPct val="0"/>
        </a:spcAft>
        <a:buFont typeface="Arial" panose="020B0604020202020204" pitchFamily="34" charset="0"/>
        <a:buChar char="•"/>
        <a:defRPr sz="1100" kern="1200">
          <a:solidFill>
            <a:schemeClr val="tx1"/>
          </a:solidFill>
          <a:latin typeface="+mn-lt"/>
          <a:ea typeface="+mn-ea"/>
          <a:cs typeface="+mn-cs"/>
        </a:defRPr>
      </a:lvl3pPr>
      <a:lvl4pPr marL="900113" indent="-128588" algn="l" defTabSz="514350" rtl="0" fontAlgn="base">
        <a:lnSpc>
          <a:spcPct val="90000"/>
        </a:lnSpc>
        <a:spcBef>
          <a:spcPts val="275"/>
        </a:spcBef>
        <a:spcAft>
          <a:spcPct val="0"/>
        </a:spcAft>
        <a:buFont typeface="Arial" panose="020B0604020202020204" pitchFamily="34" charset="0"/>
        <a:buChar char="•"/>
        <a:defRPr sz="1000" kern="1200">
          <a:solidFill>
            <a:schemeClr val="tx1"/>
          </a:solidFill>
          <a:latin typeface="+mn-lt"/>
          <a:ea typeface="+mn-ea"/>
          <a:cs typeface="+mn-cs"/>
        </a:defRPr>
      </a:lvl4pPr>
      <a:lvl5pPr marL="1157288" indent="-128588" algn="l" defTabSz="514350" rtl="0" fontAlgn="base">
        <a:lnSpc>
          <a:spcPct val="90000"/>
        </a:lnSpc>
        <a:spcBef>
          <a:spcPts val="275"/>
        </a:spcBef>
        <a:spcAft>
          <a:spcPct val="0"/>
        </a:spcAft>
        <a:buFont typeface="Arial" panose="020B0604020202020204" pitchFamily="34" charset="0"/>
        <a:buChar char="•"/>
        <a:defRPr sz="1000"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9">
            <a:extLst>
              <a:ext uri="{FF2B5EF4-FFF2-40B4-BE49-F238E27FC236}">
                <a16:creationId xmlns:a16="http://schemas.microsoft.com/office/drawing/2014/main" id="{F5FBBE82-878B-4129-BE63-021CF427CF42}"/>
              </a:ext>
            </a:extLst>
          </p:cNvPr>
          <p:cNvSpPr>
            <a:spLocks noGrp="1" noChangeArrowheads="1"/>
          </p:cNvSpPr>
          <p:nvPr>
            <p:ph type="ctrTitle"/>
          </p:nvPr>
        </p:nvSpPr>
        <p:spPr>
          <a:xfrm>
            <a:off x="3144838" y="3463925"/>
            <a:ext cx="5902325" cy="776288"/>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auto">
              <a:spcAft>
                <a:spcPts val="0"/>
              </a:spcAft>
              <a:defRPr/>
            </a:pPr>
            <a:r>
              <a:rPr lang="en-GB" altLang="en-US"/>
              <a:t>Campaign Map</a:t>
            </a:r>
            <a:endParaRPr lang="en-US" altLang="en-US"/>
          </a:p>
        </p:txBody>
      </p:sp>
      <p:sp>
        <p:nvSpPr>
          <p:cNvPr id="4111" name="Rectangle 15">
            <a:extLst>
              <a:ext uri="{FF2B5EF4-FFF2-40B4-BE49-F238E27FC236}">
                <a16:creationId xmlns:a16="http://schemas.microsoft.com/office/drawing/2014/main" id="{9C416F62-D920-4C58-9DAC-F22178E45406}"/>
              </a:ext>
            </a:extLst>
          </p:cNvPr>
          <p:cNvSpPr>
            <a:spLocks noGrp="1" noChangeArrowheads="1"/>
          </p:cNvSpPr>
          <p:nvPr>
            <p:ph type="subTitle" idx="1"/>
          </p:nvPr>
        </p:nvSpPr>
        <p:spPr>
          <a:xfrm>
            <a:off x="2927920" y="4462040"/>
            <a:ext cx="6336159" cy="647675"/>
          </a:xfrm>
        </p:spPr>
        <p:txBody>
          <a:bodyPr/>
          <a:lstStyle/>
          <a:p>
            <a:pPr fontAlgn="auto">
              <a:spcAft>
                <a:spcPts val="0"/>
              </a:spcAft>
              <a:defRPr/>
            </a:pPr>
            <a:r>
              <a:rPr lang="en-GB" sz="2000" dirty="0">
                <a:solidFill>
                  <a:schemeClr val="bg1">
                    <a:lumMod val="50000"/>
                  </a:schemeClr>
                </a:solidFill>
              </a:rPr>
              <a:t>Using the Benefits Dependency Network to connect projects to strategic objectives</a:t>
            </a:r>
            <a:endParaRPr lang="en-US" sz="2000" dirty="0">
              <a:solidFill>
                <a:schemeClr val="bg1">
                  <a:lumMod val="50000"/>
                </a:schemeClr>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a:extLst>
              <a:ext uri="{FF2B5EF4-FFF2-40B4-BE49-F238E27FC236}">
                <a16:creationId xmlns:a16="http://schemas.microsoft.com/office/drawing/2014/main" id="{A24D8825-0BCB-46B2-A277-1E89F3F54178}"/>
              </a:ext>
            </a:extLst>
          </p:cNvPr>
          <p:cNvSpPr>
            <a:spLocks noGrp="1" noChangeArrowheads="1"/>
          </p:cNvSpPr>
          <p:nvPr>
            <p:ph type="title"/>
          </p:nvPr>
        </p:nvSpPr>
        <p:spPr>
          <a:xfrm>
            <a:off x="2019300" y="0"/>
            <a:ext cx="7235825" cy="1116013"/>
          </a:xfrm>
        </p:spPr>
        <p:txBody>
          <a:bodyPr/>
          <a:lstStyle/>
          <a:p>
            <a:pPr fontAlgn="auto">
              <a:spcAft>
                <a:spcPts val="0"/>
              </a:spcAft>
              <a:defRPr/>
            </a:pPr>
            <a:r>
              <a:rPr lang="en-GB" altLang="en-US" sz="2475" dirty="0"/>
              <a:t>Campaign Map</a:t>
            </a:r>
          </a:p>
        </p:txBody>
      </p:sp>
      <p:pic>
        <p:nvPicPr>
          <p:cNvPr id="18435" name="Picture 5" descr="warmap1">
            <a:extLst>
              <a:ext uri="{FF2B5EF4-FFF2-40B4-BE49-F238E27FC236}">
                <a16:creationId xmlns:a16="http://schemas.microsoft.com/office/drawing/2014/main" id="{81A42EB8-0F5D-4408-B5E0-632E20AF3E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892175"/>
            <a:ext cx="9144000" cy="591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Text Box 6">
            <a:extLst>
              <a:ext uri="{FF2B5EF4-FFF2-40B4-BE49-F238E27FC236}">
                <a16:creationId xmlns:a16="http://schemas.microsoft.com/office/drawing/2014/main" id="{0938D17E-57F5-4CCD-B180-6F70B3B63F2A}"/>
              </a:ext>
            </a:extLst>
          </p:cNvPr>
          <p:cNvSpPr txBox="1">
            <a:spLocks noChangeArrowheads="1"/>
          </p:cNvSpPr>
          <p:nvPr/>
        </p:nvSpPr>
        <p:spPr bwMode="auto">
          <a:xfrm>
            <a:off x="1631950" y="6597650"/>
            <a:ext cx="259238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ctr">
              <a:spcBef>
                <a:spcPct val="20000"/>
              </a:spcBef>
              <a:defRPr sz="2800">
                <a:solidFill>
                  <a:schemeClr val="hlink"/>
                </a:solidFill>
                <a:latin typeface="Arial" panose="020B0604020202020204" pitchFamily="34" charset="0"/>
                <a:ea typeface="ヒラギノ角ゴ Pro W3" pitchFamily="-48" charset="-128"/>
              </a:defRPr>
            </a:lvl1pPr>
            <a:lvl2pPr marL="742950" indent="-285750" algn="ctr">
              <a:spcBef>
                <a:spcPct val="20000"/>
              </a:spcBef>
              <a:defRPr sz="2800">
                <a:solidFill>
                  <a:schemeClr val="hlink"/>
                </a:solidFill>
                <a:latin typeface="Arial" panose="020B0604020202020204" pitchFamily="34" charset="0"/>
                <a:ea typeface="ヒラギノ角ゴ Pro W3" pitchFamily="-48" charset="-128"/>
              </a:defRPr>
            </a:lvl2pPr>
            <a:lvl3pPr marL="1143000" indent="-228600" algn="ctr">
              <a:spcBef>
                <a:spcPct val="20000"/>
              </a:spcBef>
              <a:defRPr sz="2800">
                <a:solidFill>
                  <a:schemeClr val="hlink"/>
                </a:solidFill>
                <a:latin typeface="Arial" panose="020B0604020202020204" pitchFamily="34" charset="0"/>
                <a:ea typeface="ヒラギノ角ゴ Pro W3" pitchFamily="-48" charset="-128"/>
              </a:defRPr>
            </a:lvl3pPr>
            <a:lvl4pPr marL="1600200" indent="-228600" algn="ctr">
              <a:spcBef>
                <a:spcPct val="20000"/>
              </a:spcBef>
              <a:defRPr sz="2800">
                <a:solidFill>
                  <a:schemeClr val="hlink"/>
                </a:solidFill>
                <a:latin typeface="Arial" panose="020B0604020202020204" pitchFamily="34" charset="0"/>
                <a:ea typeface="ヒラギノ角ゴ Pro W3" pitchFamily="-48" charset="-128"/>
              </a:defRPr>
            </a:lvl4pPr>
            <a:lvl5pPr marL="2057400" indent="-228600" algn="ctr">
              <a:spcBef>
                <a:spcPct val="20000"/>
              </a:spcBef>
              <a:defRPr sz="2800">
                <a:solidFill>
                  <a:schemeClr val="hlink"/>
                </a:solidFill>
                <a:latin typeface="Arial" panose="020B0604020202020204" pitchFamily="34" charset="0"/>
                <a:ea typeface="ヒラギノ角ゴ Pro W3" pitchFamily="-48" charset="-128"/>
              </a:defRPr>
            </a:lvl5pPr>
            <a:lvl6pPr marL="2514600" indent="-228600" algn="ctr" eaLnBrk="0" fontAlgn="base" hangingPunct="0">
              <a:spcBef>
                <a:spcPct val="20000"/>
              </a:spcBef>
              <a:spcAft>
                <a:spcPct val="0"/>
              </a:spcAft>
              <a:defRPr sz="2800">
                <a:solidFill>
                  <a:schemeClr val="hlink"/>
                </a:solidFill>
                <a:latin typeface="Arial" panose="020B0604020202020204" pitchFamily="34" charset="0"/>
                <a:ea typeface="ヒラギノ角ゴ Pro W3" pitchFamily="-48" charset="-128"/>
              </a:defRPr>
            </a:lvl6pPr>
            <a:lvl7pPr marL="2971800" indent="-228600" algn="ctr" eaLnBrk="0" fontAlgn="base" hangingPunct="0">
              <a:spcBef>
                <a:spcPct val="20000"/>
              </a:spcBef>
              <a:spcAft>
                <a:spcPct val="0"/>
              </a:spcAft>
              <a:defRPr sz="2800">
                <a:solidFill>
                  <a:schemeClr val="hlink"/>
                </a:solidFill>
                <a:latin typeface="Arial" panose="020B0604020202020204" pitchFamily="34" charset="0"/>
                <a:ea typeface="ヒラギノ角ゴ Pro W3" pitchFamily="-48" charset="-128"/>
              </a:defRPr>
            </a:lvl7pPr>
            <a:lvl8pPr marL="3429000" indent="-228600" algn="ctr" eaLnBrk="0" fontAlgn="base" hangingPunct="0">
              <a:spcBef>
                <a:spcPct val="20000"/>
              </a:spcBef>
              <a:spcAft>
                <a:spcPct val="0"/>
              </a:spcAft>
              <a:defRPr sz="2800">
                <a:solidFill>
                  <a:schemeClr val="hlink"/>
                </a:solidFill>
                <a:latin typeface="Arial" panose="020B0604020202020204" pitchFamily="34" charset="0"/>
                <a:ea typeface="ヒラギノ角ゴ Pro W3" pitchFamily="-48" charset="-128"/>
              </a:defRPr>
            </a:lvl8pPr>
            <a:lvl9pPr marL="3886200" indent="-228600" algn="ctr" eaLnBrk="0" fontAlgn="base" hangingPunct="0">
              <a:spcBef>
                <a:spcPct val="20000"/>
              </a:spcBef>
              <a:spcAft>
                <a:spcPct val="0"/>
              </a:spcAft>
              <a:defRPr sz="2800">
                <a:solidFill>
                  <a:schemeClr val="hlink"/>
                </a:solidFill>
                <a:latin typeface="Arial" panose="020B0604020202020204" pitchFamily="34" charset="0"/>
                <a:ea typeface="ヒラギノ角ゴ Pro W3" pitchFamily="-48" charset="-128"/>
              </a:defRPr>
            </a:lvl9pPr>
          </a:lstStyle>
          <a:p>
            <a:pPr eaLnBrk="1" hangingPunct="1">
              <a:spcBef>
                <a:spcPct val="50000"/>
              </a:spcBef>
            </a:pPr>
            <a:r>
              <a:rPr lang="en-GB" altLang="en-US" sz="1000"/>
              <a:t>Map -  Kenneth Macksey, First Clash 1990</a:t>
            </a:r>
          </a:p>
        </p:txBody>
      </p:sp>
      <p:sp>
        <p:nvSpPr>
          <p:cNvPr id="2" name="TextBox 1">
            <a:extLst>
              <a:ext uri="{FF2B5EF4-FFF2-40B4-BE49-F238E27FC236}">
                <a16:creationId xmlns:a16="http://schemas.microsoft.com/office/drawing/2014/main" id="{50A87B8D-44F5-44E6-88AA-A6FF18C131FA}"/>
              </a:ext>
            </a:extLst>
          </p:cNvPr>
          <p:cNvSpPr txBox="1"/>
          <p:nvPr/>
        </p:nvSpPr>
        <p:spPr>
          <a:xfrm>
            <a:off x="623392" y="5704215"/>
            <a:ext cx="10945216" cy="523220"/>
          </a:xfrm>
          <a:prstGeom prst="rect">
            <a:avLst/>
          </a:prstGeom>
          <a:noFill/>
        </p:spPr>
        <p:txBody>
          <a:bodyPr wrap="square" rtlCol="0">
            <a:spAutoFit/>
          </a:bodyPr>
          <a:lstStyle/>
          <a:p>
            <a:pPr algn="ctr" eaLnBrk="1" hangingPunct="1"/>
            <a:r>
              <a:rPr lang="en-GB" altLang="en-US" dirty="0">
                <a:solidFill>
                  <a:srgbClr val="003366"/>
                </a:solidFill>
              </a:rPr>
              <a:t>This is a pictorial plan. It shows where everyone is supposed to be.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68CCC406-A767-436A-82B0-853B423404FF}"/>
              </a:ext>
            </a:extLst>
          </p:cNvPr>
          <p:cNvSpPr>
            <a:spLocks noGrp="1" noChangeArrowheads="1"/>
          </p:cNvSpPr>
          <p:nvPr>
            <p:ph type="title"/>
          </p:nvPr>
        </p:nvSpPr>
        <p:spPr>
          <a:xfrm>
            <a:off x="2019300" y="0"/>
            <a:ext cx="7173913" cy="1116013"/>
          </a:xfrm>
        </p:spPr>
        <p:txBody>
          <a:bodyPr/>
          <a:lstStyle/>
          <a:p>
            <a:pPr fontAlgn="auto">
              <a:spcAft>
                <a:spcPts val="0"/>
              </a:spcAft>
              <a:defRPr/>
            </a:pPr>
            <a:r>
              <a:rPr lang="en-GB" altLang="en-US" sz="2475" dirty="0"/>
              <a:t>Campaign Map</a:t>
            </a:r>
          </a:p>
        </p:txBody>
      </p:sp>
      <p:pic>
        <p:nvPicPr>
          <p:cNvPr id="20483" name="Picture 5" descr="warmap2">
            <a:extLst>
              <a:ext uri="{FF2B5EF4-FFF2-40B4-BE49-F238E27FC236}">
                <a16:creationId xmlns:a16="http://schemas.microsoft.com/office/drawing/2014/main" id="{028034B9-330B-4BB1-839E-7565CFE195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908050"/>
            <a:ext cx="9144000" cy="594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Text Box 4">
            <a:extLst>
              <a:ext uri="{FF2B5EF4-FFF2-40B4-BE49-F238E27FC236}">
                <a16:creationId xmlns:a16="http://schemas.microsoft.com/office/drawing/2014/main" id="{B4F8956A-4AF5-4626-8D30-1181B3D3FB68}"/>
              </a:ext>
            </a:extLst>
          </p:cNvPr>
          <p:cNvSpPr txBox="1">
            <a:spLocks noChangeArrowheads="1"/>
          </p:cNvSpPr>
          <p:nvPr/>
        </p:nvSpPr>
        <p:spPr bwMode="auto">
          <a:xfrm>
            <a:off x="8075613" y="6613525"/>
            <a:ext cx="2592387"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ctr">
              <a:spcBef>
                <a:spcPct val="20000"/>
              </a:spcBef>
              <a:defRPr sz="2800">
                <a:solidFill>
                  <a:schemeClr val="hlink"/>
                </a:solidFill>
                <a:latin typeface="Arial" panose="020B0604020202020204" pitchFamily="34" charset="0"/>
                <a:ea typeface="ヒラギノ角ゴ Pro W3" pitchFamily="-48" charset="-128"/>
              </a:defRPr>
            </a:lvl1pPr>
            <a:lvl2pPr marL="742950" indent="-285750" algn="ctr">
              <a:spcBef>
                <a:spcPct val="20000"/>
              </a:spcBef>
              <a:defRPr sz="2800">
                <a:solidFill>
                  <a:schemeClr val="hlink"/>
                </a:solidFill>
                <a:latin typeface="Arial" panose="020B0604020202020204" pitchFamily="34" charset="0"/>
                <a:ea typeface="ヒラギノ角ゴ Pro W3" pitchFamily="-48" charset="-128"/>
              </a:defRPr>
            </a:lvl2pPr>
            <a:lvl3pPr marL="1143000" indent="-228600" algn="ctr">
              <a:spcBef>
                <a:spcPct val="20000"/>
              </a:spcBef>
              <a:defRPr sz="2800">
                <a:solidFill>
                  <a:schemeClr val="hlink"/>
                </a:solidFill>
                <a:latin typeface="Arial" panose="020B0604020202020204" pitchFamily="34" charset="0"/>
                <a:ea typeface="ヒラギノ角ゴ Pro W3" pitchFamily="-48" charset="-128"/>
              </a:defRPr>
            </a:lvl3pPr>
            <a:lvl4pPr marL="1600200" indent="-228600" algn="ctr">
              <a:spcBef>
                <a:spcPct val="20000"/>
              </a:spcBef>
              <a:defRPr sz="2800">
                <a:solidFill>
                  <a:schemeClr val="hlink"/>
                </a:solidFill>
                <a:latin typeface="Arial" panose="020B0604020202020204" pitchFamily="34" charset="0"/>
                <a:ea typeface="ヒラギノ角ゴ Pro W3" pitchFamily="-48" charset="-128"/>
              </a:defRPr>
            </a:lvl4pPr>
            <a:lvl5pPr marL="2057400" indent="-228600" algn="ctr">
              <a:spcBef>
                <a:spcPct val="20000"/>
              </a:spcBef>
              <a:defRPr sz="2800">
                <a:solidFill>
                  <a:schemeClr val="hlink"/>
                </a:solidFill>
                <a:latin typeface="Arial" panose="020B0604020202020204" pitchFamily="34" charset="0"/>
                <a:ea typeface="ヒラギノ角ゴ Pro W3" pitchFamily="-48" charset="-128"/>
              </a:defRPr>
            </a:lvl5pPr>
            <a:lvl6pPr marL="2514600" indent="-228600" algn="ctr" eaLnBrk="0" fontAlgn="base" hangingPunct="0">
              <a:spcBef>
                <a:spcPct val="20000"/>
              </a:spcBef>
              <a:spcAft>
                <a:spcPct val="0"/>
              </a:spcAft>
              <a:defRPr sz="2800">
                <a:solidFill>
                  <a:schemeClr val="hlink"/>
                </a:solidFill>
                <a:latin typeface="Arial" panose="020B0604020202020204" pitchFamily="34" charset="0"/>
                <a:ea typeface="ヒラギノ角ゴ Pro W3" pitchFamily="-48" charset="-128"/>
              </a:defRPr>
            </a:lvl6pPr>
            <a:lvl7pPr marL="2971800" indent="-228600" algn="ctr" eaLnBrk="0" fontAlgn="base" hangingPunct="0">
              <a:spcBef>
                <a:spcPct val="20000"/>
              </a:spcBef>
              <a:spcAft>
                <a:spcPct val="0"/>
              </a:spcAft>
              <a:defRPr sz="2800">
                <a:solidFill>
                  <a:schemeClr val="hlink"/>
                </a:solidFill>
                <a:latin typeface="Arial" panose="020B0604020202020204" pitchFamily="34" charset="0"/>
                <a:ea typeface="ヒラギノ角ゴ Pro W3" pitchFamily="-48" charset="-128"/>
              </a:defRPr>
            </a:lvl7pPr>
            <a:lvl8pPr marL="3429000" indent="-228600" algn="ctr" eaLnBrk="0" fontAlgn="base" hangingPunct="0">
              <a:spcBef>
                <a:spcPct val="20000"/>
              </a:spcBef>
              <a:spcAft>
                <a:spcPct val="0"/>
              </a:spcAft>
              <a:defRPr sz="2800">
                <a:solidFill>
                  <a:schemeClr val="hlink"/>
                </a:solidFill>
                <a:latin typeface="Arial" panose="020B0604020202020204" pitchFamily="34" charset="0"/>
                <a:ea typeface="ヒラギノ角ゴ Pro W3" pitchFamily="-48" charset="-128"/>
              </a:defRPr>
            </a:lvl8pPr>
            <a:lvl9pPr marL="3886200" indent="-228600" algn="ctr" eaLnBrk="0" fontAlgn="base" hangingPunct="0">
              <a:spcBef>
                <a:spcPct val="20000"/>
              </a:spcBef>
              <a:spcAft>
                <a:spcPct val="0"/>
              </a:spcAft>
              <a:defRPr sz="2800">
                <a:solidFill>
                  <a:schemeClr val="hlink"/>
                </a:solidFill>
                <a:latin typeface="Arial" panose="020B0604020202020204" pitchFamily="34" charset="0"/>
                <a:ea typeface="ヒラギノ角ゴ Pro W3" pitchFamily="-48" charset="-128"/>
              </a:defRPr>
            </a:lvl9pPr>
          </a:lstStyle>
          <a:p>
            <a:pPr eaLnBrk="1" hangingPunct="1">
              <a:spcBef>
                <a:spcPct val="50000"/>
              </a:spcBef>
            </a:pPr>
            <a:r>
              <a:rPr lang="en-GB" altLang="en-US" sz="1000"/>
              <a:t>Map -  Kenneth Macksey, First Clash 1990</a:t>
            </a:r>
          </a:p>
        </p:txBody>
      </p:sp>
      <p:sp>
        <p:nvSpPr>
          <p:cNvPr id="5" name="TextBox 4">
            <a:extLst>
              <a:ext uri="{FF2B5EF4-FFF2-40B4-BE49-F238E27FC236}">
                <a16:creationId xmlns:a16="http://schemas.microsoft.com/office/drawing/2014/main" id="{A7C3CD1E-E2BC-4148-80F0-92F3A8400542}"/>
              </a:ext>
            </a:extLst>
          </p:cNvPr>
          <p:cNvSpPr txBox="1"/>
          <p:nvPr/>
        </p:nvSpPr>
        <p:spPr>
          <a:xfrm>
            <a:off x="623392" y="5704215"/>
            <a:ext cx="10945216" cy="523220"/>
          </a:xfrm>
          <a:prstGeom prst="rect">
            <a:avLst/>
          </a:prstGeom>
          <a:noFill/>
        </p:spPr>
        <p:txBody>
          <a:bodyPr wrap="square" rtlCol="0">
            <a:spAutoFit/>
          </a:bodyPr>
          <a:lstStyle/>
          <a:p>
            <a:pPr algn="ctr" eaLnBrk="1" hangingPunct="1"/>
            <a:r>
              <a:rPr lang="en-GB" altLang="en-US" dirty="0">
                <a:solidFill>
                  <a:srgbClr val="003366"/>
                </a:solidFill>
              </a:rPr>
              <a:t>The map is a snapshot and must be updated as events change.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DE8FE9A6-B526-44E0-B841-AC60D5E977F6}"/>
              </a:ext>
            </a:extLst>
          </p:cNvPr>
          <p:cNvSpPr>
            <a:spLocks noGrp="1" noChangeArrowheads="1"/>
          </p:cNvSpPr>
          <p:nvPr>
            <p:ph type="title"/>
          </p:nvPr>
        </p:nvSpPr>
        <p:spPr>
          <a:xfrm>
            <a:off x="2019300" y="0"/>
            <a:ext cx="7283450" cy="1116013"/>
          </a:xfrm>
        </p:spPr>
        <p:txBody>
          <a:bodyPr/>
          <a:lstStyle/>
          <a:p>
            <a:pPr fontAlgn="auto">
              <a:spcAft>
                <a:spcPts val="0"/>
              </a:spcAft>
              <a:defRPr/>
            </a:pPr>
            <a:r>
              <a:rPr lang="en-GB" altLang="en-US" sz="2475" dirty="0"/>
              <a:t>Campaign Map</a:t>
            </a:r>
          </a:p>
        </p:txBody>
      </p:sp>
      <p:pic>
        <p:nvPicPr>
          <p:cNvPr id="22531" name="Picture 5" descr="warmap3">
            <a:extLst>
              <a:ext uri="{FF2B5EF4-FFF2-40B4-BE49-F238E27FC236}">
                <a16:creationId xmlns:a16="http://schemas.microsoft.com/office/drawing/2014/main" id="{DF14F1BE-4FAA-4C85-936B-C007A88450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901700"/>
            <a:ext cx="9144000" cy="588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Text Box 4">
            <a:extLst>
              <a:ext uri="{FF2B5EF4-FFF2-40B4-BE49-F238E27FC236}">
                <a16:creationId xmlns:a16="http://schemas.microsoft.com/office/drawing/2014/main" id="{EC57F222-C199-419F-A5AB-882B4E3558B4}"/>
              </a:ext>
            </a:extLst>
          </p:cNvPr>
          <p:cNvSpPr txBox="1">
            <a:spLocks noChangeArrowheads="1"/>
          </p:cNvSpPr>
          <p:nvPr/>
        </p:nvSpPr>
        <p:spPr bwMode="auto">
          <a:xfrm>
            <a:off x="1631950" y="6597650"/>
            <a:ext cx="259238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ctr">
              <a:spcBef>
                <a:spcPct val="20000"/>
              </a:spcBef>
              <a:defRPr sz="2800">
                <a:solidFill>
                  <a:schemeClr val="hlink"/>
                </a:solidFill>
                <a:latin typeface="Arial" panose="020B0604020202020204" pitchFamily="34" charset="0"/>
                <a:ea typeface="ヒラギノ角ゴ Pro W3" pitchFamily="-48" charset="-128"/>
              </a:defRPr>
            </a:lvl1pPr>
            <a:lvl2pPr marL="742950" indent="-285750" algn="ctr">
              <a:spcBef>
                <a:spcPct val="20000"/>
              </a:spcBef>
              <a:defRPr sz="2800">
                <a:solidFill>
                  <a:schemeClr val="hlink"/>
                </a:solidFill>
                <a:latin typeface="Arial" panose="020B0604020202020204" pitchFamily="34" charset="0"/>
                <a:ea typeface="ヒラギノ角ゴ Pro W3" pitchFamily="-48" charset="-128"/>
              </a:defRPr>
            </a:lvl2pPr>
            <a:lvl3pPr marL="1143000" indent="-228600" algn="ctr">
              <a:spcBef>
                <a:spcPct val="20000"/>
              </a:spcBef>
              <a:defRPr sz="2800">
                <a:solidFill>
                  <a:schemeClr val="hlink"/>
                </a:solidFill>
                <a:latin typeface="Arial" panose="020B0604020202020204" pitchFamily="34" charset="0"/>
                <a:ea typeface="ヒラギノ角ゴ Pro W3" pitchFamily="-48" charset="-128"/>
              </a:defRPr>
            </a:lvl3pPr>
            <a:lvl4pPr marL="1600200" indent="-228600" algn="ctr">
              <a:spcBef>
                <a:spcPct val="20000"/>
              </a:spcBef>
              <a:defRPr sz="2800">
                <a:solidFill>
                  <a:schemeClr val="hlink"/>
                </a:solidFill>
                <a:latin typeface="Arial" panose="020B0604020202020204" pitchFamily="34" charset="0"/>
                <a:ea typeface="ヒラギノ角ゴ Pro W3" pitchFamily="-48" charset="-128"/>
              </a:defRPr>
            </a:lvl4pPr>
            <a:lvl5pPr marL="2057400" indent="-228600" algn="ctr">
              <a:spcBef>
                <a:spcPct val="20000"/>
              </a:spcBef>
              <a:defRPr sz="2800">
                <a:solidFill>
                  <a:schemeClr val="hlink"/>
                </a:solidFill>
                <a:latin typeface="Arial" panose="020B0604020202020204" pitchFamily="34" charset="0"/>
                <a:ea typeface="ヒラギノ角ゴ Pro W3" pitchFamily="-48" charset="-128"/>
              </a:defRPr>
            </a:lvl5pPr>
            <a:lvl6pPr marL="2514600" indent="-228600" algn="ctr" eaLnBrk="0" fontAlgn="base" hangingPunct="0">
              <a:spcBef>
                <a:spcPct val="20000"/>
              </a:spcBef>
              <a:spcAft>
                <a:spcPct val="0"/>
              </a:spcAft>
              <a:defRPr sz="2800">
                <a:solidFill>
                  <a:schemeClr val="hlink"/>
                </a:solidFill>
                <a:latin typeface="Arial" panose="020B0604020202020204" pitchFamily="34" charset="0"/>
                <a:ea typeface="ヒラギノ角ゴ Pro W3" pitchFamily="-48" charset="-128"/>
              </a:defRPr>
            </a:lvl6pPr>
            <a:lvl7pPr marL="2971800" indent="-228600" algn="ctr" eaLnBrk="0" fontAlgn="base" hangingPunct="0">
              <a:spcBef>
                <a:spcPct val="20000"/>
              </a:spcBef>
              <a:spcAft>
                <a:spcPct val="0"/>
              </a:spcAft>
              <a:defRPr sz="2800">
                <a:solidFill>
                  <a:schemeClr val="hlink"/>
                </a:solidFill>
                <a:latin typeface="Arial" panose="020B0604020202020204" pitchFamily="34" charset="0"/>
                <a:ea typeface="ヒラギノ角ゴ Pro W3" pitchFamily="-48" charset="-128"/>
              </a:defRPr>
            </a:lvl7pPr>
            <a:lvl8pPr marL="3429000" indent="-228600" algn="ctr" eaLnBrk="0" fontAlgn="base" hangingPunct="0">
              <a:spcBef>
                <a:spcPct val="20000"/>
              </a:spcBef>
              <a:spcAft>
                <a:spcPct val="0"/>
              </a:spcAft>
              <a:defRPr sz="2800">
                <a:solidFill>
                  <a:schemeClr val="hlink"/>
                </a:solidFill>
                <a:latin typeface="Arial" panose="020B0604020202020204" pitchFamily="34" charset="0"/>
                <a:ea typeface="ヒラギノ角ゴ Pro W3" pitchFamily="-48" charset="-128"/>
              </a:defRPr>
            </a:lvl8pPr>
            <a:lvl9pPr marL="3886200" indent="-228600" algn="ctr" eaLnBrk="0" fontAlgn="base" hangingPunct="0">
              <a:spcBef>
                <a:spcPct val="20000"/>
              </a:spcBef>
              <a:spcAft>
                <a:spcPct val="0"/>
              </a:spcAft>
              <a:defRPr sz="2800">
                <a:solidFill>
                  <a:schemeClr val="hlink"/>
                </a:solidFill>
                <a:latin typeface="Arial" panose="020B0604020202020204" pitchFamily="34" charset="0"/>
                <a:ea typeface="ヒラギノ角ゴ Pro W3" pitchFamily="-48" charset="-128"/>
              </a:defRPr>
            </a:lvl9pPr>
          </a:lstStyle>
          <a:p>
            <a:pPr eaLnBrk="1" hangingPunct="1">
              <a:spcBef>
                <a:spcPct val="50000"/>
              </a:spcBef>
            </a:pPr>
            <a:r>
              <a:rPr lang="en-GB" altLang="en-US" sz="1000"/>
              <a:t>Map -  Kenneth Macksey, First Clash 1990</a:t>
            </a:r>
          </a:p>
        </p:txBody>
      </p:sp>
      <p:sp>
        <p:nvSpPr>
          <p:cNvPr id="2" name="Rectangle 1">
            <a:extLst>
              <a:ext uri="{FF2B5EF4-FFF2-40B4-BE49-F238E27FC236}">
                <a16:creationId xmlns:a16="http://schemas.microsoft.com/office/drawing/2014/main" id="{02462E48-037C-413D-9E85-AEB60E92E18B}"/>
              </a:ext>
            </a:extLst>
          </p:cNvPr>
          <p:cNvSpPr/>
          <p:nvPr/>
        </p:nvSpPr>
        <p:spPr>
          <a:xfrm>
            <a:off x="155340" y="4941168"/>
            <a:ext cx="11881320" cy="1384995"/>
          </a:xfrm>
          <a:prstGeom prst="rect">
            <a:avLst/>
          </a:prstGeom>
        </p:spPr>
        <p:txBody>
          <a:bodyPr wrap="square">
            <a:spAutoFit/>
          </a:bodyPr>
          <a:lstStyle/>
          <a:p>
            <a:pPr algn="ctr" eaLnBrk="1" hangingPunct="1"/>
            <a:r>
              <a:rPr lang="en-GB" altLang="en-US" dirty="0">
                <a:solidFill>
                  <a:srgbClr val="003366"/>
                </a:solidFill>
              </a:rPr>
              <a:t>This one shows the movement to a desired end state.</a:t>
            </a:r>
          </a:p>
          <a:p>
            <a:pPr algn="ctr" eaLnBrk="1" hangingPunct="1"/>
            <a:r>
              <a:rPr lang="en-GB" altLang="en-US" dirty="0">
                <a:solidFill>
                  <a:srgbClr val="003366"/>
                </a:solidFill>
              </a:rPr>
              <a:t>Map overlays aren’t the most appropriate way of displaying business decisions so we need an alternative blueprint.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72E799AE-FFAA-436A-BD71-A9B99402707F}"/>
              </a:ext>
            </a:extLst>
          </p:cNvPr>
          <p:cNvSpPr>
            <a:spLocks noGrp="1" noChangeArrowheads="1"/>
          </p:cNvSpPr>
          <p:nvPr>
            <p:ph type="title"/>
          </p:nvPr>
        </p:nvSpPr>
        <p:spPr/>
        <p:txBody>
          <a:bodyPr/>
          <a:lstStyle/>
          <a:p>
            <a:pPr fontAlgn="auto">
              <a:spcAft>
                <a:spcPts val="0"/>
              </a:spcAft>
              <a:defRPr/>
            </a:pPr>
            <a:r>
              <a:rPr lang="en-US" altLang="en-US" sz="2475" dirty="0"/>
              <a:t>Benefits Dependency Network</a:t>
            </a:r>
          </a:p>
        </p:txBody>
      </p:sp>
      <p:sp>
        <p:nvSpPr>
          <p:cNvPr id="10243" name="Rectangle 3">
            <a:extLst>
              <a:ext uri="{FF2B5EF4-FFF2-40B4-BE49-F238E27FC236}">
                <a16:creationId xmlns:a16="http://schemas.microsoft.com/office/drawing/2014/main" id="{66719B8B-EAB3-4BC7-8E75-174660F441A4}"/>
              </a:ext>
            </a:extLst>
          </p:cNvPr>
          <p:cNvSpPr>
            <a:spLocks noGrp="1" noChangeArrowheads="1"/>
          </p:cNvSpPr>
          <p:nvPr>
            <p:ph idx="1"/>
          </p:nvPr>
        </p:nvSpPr>
        <p:spPr>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auto">
              <a:spcAft>
                <a:spcPts val="0"/>
              </a:spcAft>
              <a:defRPr/>
            </a:pPr>
            <a:endParaRPr lang="en-US" altLang="en-US" sz="1575"/>
          </a:p>
        </p:txBody>
      </p:sp>
      <p:pic>
        <p:nvPicPr>
          <p:cNvPr id="24580" name="Picture 5" descr="BDNexplainedNHSDW">
            <a:extLst>
              <a:ext uri="{FF2B5EF4-FFF2-40B4-BE49-F238E27FC236}">
                <a16:creationId xmlns:a16="http://schemas.microsoft.com/office/drawing/2014/main" id="{658D48CA-1693-4B79-9204-F27DE871C1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797050"/>
            <a:ext cx="9144000" cy="506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EA164EE8-8624-4D95-9ADB-167648338968}"/>
              </a:ext>
            </a:extLst>
          </p:cNvPr>
          <p:cNvSpPr>
            <a:spLocks noGrp="1" noChangeArrowheads="1"/>
          </p:cNvSpPr>
          <p:nvPr>
            <p:ph type="title"/>
          </p:nvPr>
        </p:nvSpPr>
        <p:spPr>
          <a:xfrm>
            <a:off x="2019300" y="0"/>
            <a:ext cx="7294563" cy="1116013"/>
          </a:xfrm>
        </p:spPr>
        <p:txBody>
          <a:bodyPr/>
          <a:lstStyle/>
          <a:p>
            <a:pPr fontAlgn="auto">
              <a:spcAft>
                <a:spcPts val="0"/>
              </a:spcAft>
              <a:defRPr/>
            </a:pPr>
            <a:r>
              <a:rPr lang="en-GB" altLang="en-US" sz="2475" dirty="0"/>
              <a:t>Required Objectives</a:t>
            </a:r>
          </a:p>
        </p:txBody>
      </p:sp>
      <p:pic>
        <p:nvPicPr>
          <p:cNvPr id="26627" name="Picture 4" descr="Stratex1required Barnsford">
            <a:extLst>
              <a:ext uri="{FF2B5EF4-FFF2-40B4-BE49-F238E27FC236}">
                <a16:creationId xmlns:a16="http://schemas.microsoft.com/office/drawing/2014/main" id="{BDBE4C50-1E5C-45D5-AD8D-05CDAD168F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193800"/>
            <a:ext cx="9144000" cy="566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15DBA504-BD48-4F39-B1FB-A769043D5DE2}"/>
              </a:ext>
            </a:extLst>
          </p:cNvPr>
          <p:cNvSpPr>
            <a:spLocks noGrp="1" noChangeArrowheads="1"/>
          </p:cNvSpPr>
          <p:nvPr>
            <p:ph type="title"/>
          </p:nvPr>
        </p:nvSpPr>
        <p:spPr>
          <a:xfrm>
            <a:off x="2019300" y="0"/>
            <a:ext cx="7235825" cy="1116013"/>
          </a:xfrm>
        </p:spPr>
        <p:txBody>
          <a:bodyPr/>
          <a:lstStyle/>
          <a:p>
            <a:pPr fontAlgn="auto">
              <a:spcAft>
                <a:spcPts val="0"/>
              </a:spcAft>
              <a:defRPr/>
            </a:pPr>
            <a:r>
              <a:rPr lang="en-GB" altLang="en-US" sz="2475" dirty="0"/>
              <a:t>Programme Deliverables</a:t>
            </a:r>
          </a:p>
        </p:txBody>
      </p:sp>
      <p:pic>
        <p:nvPicPr>
          <p:cNvPr id="28675" name="Picture 4" descr="Stratex1enabled Barnsford">
            <a:extLst>
              <a:ext uri="{FF2B5EF4-FFF2-40B4-BE49-F238E27FC236}">
                <a16:creationId xmlns:a16="http://schemas.microsoft.com/office/drawing/2014/main" id="{B5074F83-AFEB-46E7-8FFB-E1E2BD629D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212850"/>
            <a:ext cx="9144000" cy="564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F917A11E-41E1-4BE6-AC94-17D6FA0EB271}"/>
              </a:ext>
            </a:extLst>
          </p:cNvPr>
          <p:cNvSpPr>
            <a:spLocks noGrp="1" noChangeArrowheads="1"/>
          </p:cNvSpPr>
          <p:nvPr>
            <p:ph type="title"/>
          </p:nvPr>
        </p:nvSpPr>
        <p:spPr>
          <a:xfrm>
            <a:off x="1524000" y="1447800"/>
            <a:ext cx="2590800" cy="4343400"/>
          </a:xfrm>
        </p:spPr>
        <p:txBody>
          <a:bodyPr/>
          <a:lstStyle/>
          <a:p>
            <a:pPr fontAlgn="auto">
              <a:spcAft>
                <a:spcPts val="0"/>
              </a:spcAft>
              <a:defRPr/>
            </a:pPr>
            <a:r>
              <a:rPr lang="en-GB" altLang="en-US" sz="2475"/>
              <a:t>GT’s own Strategy Map</a:t>
            </a:r>
          </a:p>
        </p:txBody>
      </p:sp>
      <p:pic>
        <p:nvPicPr>
          <p:cNvPr id="30723" name="Picture 5" descr="Strategy half BDC GT">
            <a:extLst>
              <a:ext uri="{FF2B5EF4-FFF2-40B4-BE49-F238E27FC236}">
                <a16:creationId xmlns:a16="http://schemas.microsoft.com/office/drawing/2014/main" id="{A1611951-C30C-43D9-9B9D-626722423B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3863" y="260350"/>
            <a:ext cx="6407150" cy="659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99ADBF83-91DB-4D68-958B-15674B1CCB14}"/>
              </a:ext>
            </a:extLst>
          </p:cNvPr>
          <p:cNvSpPr>
            <a:spLocks noGrp="1" noChangeArrowheads="1"/>
          </p:cNvSpPr>
          <p:nvPr>
            <p:ph type="title"/>
          </p:nvPr>
        </p:nvSpPr>
        <p:spPr>
          <a:xfrm>
            <a:off x="2019300" y="0"/>
            <a:ext cx="7235825" cy="1116013"/>
          </a:xfrm>
        </p:spPr>
        <p:txBody>
          <a:bodyPr/>
          <a:lstStyle/>
          <a:p>
            <a:pPr fontAlgn="auto">
              <a:spcAft>
                <a:spcPts val="0"/>
              </a:spcAft>
              <a:defRPr/>
            </a:pPr>
            <a:r>
              <a:rPr lang="en-GB" altLang="en-US" sz="2475" dirty="0"/>
              <a:t>Project Mapped to Strategy</a:t>
            </a:r>
          </a:p>
        </p:txBody>
      </p:sp>
      <p:pic>
        <p:nvPicPr>
          <p:cNvPr id="32771" name="Picture 5" descr="StratexGTexample">
            <a:extLst>
              <a:ext uri="{FF2B5EF4-FFF2-40B4-BE49-F238E27FC236}">
                <a16:creationId xmlns:a16="http://schemas.microsoft.com/office/drawing/2014/main" id="{5593B187-95EA-4682-B2E9-BBF8328CDB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350963"/>
            <a:ext cx="9144000" cy="415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Purple access">
  <a:themeElements>
    <a:clrScheme name="Purple acces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urple access">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en-GB" sz="2800" b="0" i="0" u="none" strike="noStrike" cap="none" normalizeH="0" baseline="0" smtClean="0">
            <a:ln>
              <a:noFill/>
            </a:ln>
            <a:solidFill>
              <a:schemeClr val="hlink"/>
            </a:solidFill>
            <a:effectLst/>
            <a:latin typeface="Arial" charset="0"/>
            <a:ea typeface="ヒラギノ角ゴ Pro W3" pitchFamily="-48"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en-GB" sz="2800" b="0" i="0" u="none" strike="noStrike" cap="none" normalizeH="0" baseline="0" smtClean="0">
            <a:ln>
              <a:noFill/>
            </a:ln>
            <a:solidFill>
              <a:schemeClr val="hlink"/>
            </a:solidFill>
            <a:effectLst/>
            <a:latin typeface="Arial" charset="0"/>
            <a:ea typeface="ヒラギノ角ゴ Pro W3" pitchFamily="-48" charset="-128"/>
          </a:defRPr>
        </a:defPPr>
      </a:lstStyle>
    </a:lnDef>
  </a:objectDefaults>
  <a:extraClrSchemeLst>
    <a:extraClrScheme>
      <a:clrScheme name="Purple acces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urple acces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urple acces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urple acces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urple acces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urple acces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urple access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urple acces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urple acces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urple acces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urple acces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urple acces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Keldale17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eldale17 wide template.potx" id="{780EFDAA-3D6C-4DB6-B5BD-15985E0202CE}" vid="{110C3D4A-8DB7-4C1F-B769-084942129FDC}"/>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informationblue</Template>
  <TotalTime>269</TotalTime>
  <Words>871</Words>
  <Application>Microsoft Office PowerPoint</Application>
  <PresentationFormat>Widescreen</PresentationFormat>
  <Paragraphs>60</Paragraphs>
  <Slides>9</Slides>
  <Notes>9</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9</vt:i4>
      </vt:variant>
    </vt:vector>
  </HeadingPairs>
  <TitlesOfParts>
    <vt:vector size="14" baseType="lpstr">
      <vt:lpstr>Arial</vt:lpstr>
      <vt:lpstr>Calibri</vt:lpstr>
      <vt:lpstr>Times New Roman</vt:lpstr>
      <vt:lpstr>Purple access</vt:lpstr>
      <vt:lpstr>Keldale17 template</vt:lpstr>
      <vt:lpstr>Campaign Map</vt:lpstr>
      <vt:lpstr>Campaign Map</vt:lpstr>
      <vt:lpstr>Campaign Map</vt:lpstr>
      <vt:lpstr>Campaign Map</vt:lpstr>
      <vt:lpstr>Benefits Dependency Network</vt:lpstr>
      <vt:lpstr>Required Objectives</vt:lpstr>
      <vt:lpstr>Programme Deliverables</vt:lpstr>
      <vt:lpstr>GT’s own Strategy Map</vt:lpstr>
      <vt:lpstr>Project Mapped to Strategy</vt:lpstr>
    </vt:vector>
  </TitlesOfParts>
  <Company>NHS IC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Campaign Map</dc:title>
  <dc:creator>David Waller</dc:creator>
  <cp:lastModifiedBy>David Waller</cp:lastModifiedBy>
  <cp:revision>15</cp:revision>
  <dcterms:created xsi:type="dcterms:W3CDTF">2005-08-30T10:54:09Z</dcterms:created>
  <dcterms:modified xsi:type="dcterms:W3CDTF">2019-02-24T17:20:32Z</dcterms:modified>
</cp:coreProperties>
</file>